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  <p:sldMasterId id="2147483661" r:id="rId2"/>
  </p:sldMasterIdLst>
  <p:notesMasterIdLst>
    <p:notesMasterId r:id="rId12"/>
  </p:notes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</p:sldIdLst>
  <p:sldSz cx="12192000" cy="6858000"/>
  <p:notesSz cx="7559675" cy="10691813"/>
  <p:embeddedFontLst>
    <p:embeddedFont>
      <p:font typeface="Source Serif Pro" panose="02040603050405020204" pitchFamily="18" charset="0"/>
      <p:regular r:id="rId13"/>
      <p:bold r:id="rId14"/>
      <p:italic r:id="rId15"/>
      <p:boldItalic r:id="rId16"/>
    </p:embeddedFont>
    <p:embeddedFont>
      <p:font typeface="Trebuchet MS" panose="020B0603020202020204" pitchFamily="34" charset="0"/>
      <p:regular r:id="rId17"/>
      <p:bold r:id="rId18"/>
      <p:italic r:id="rId19"/>
      <p:boldItalic r:id="rId2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http://customooxmlschemas.google.com/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21" roundtripDataSignature="AMtx7mhu6jV+lkSU15oDlEsdH2rZusKpj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8" d="100"/>
          <a:sy n="68" d="100"/>
        </p:scale>
        <p:origin x="792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3" Type="http://schemas.openxmlformats.org/officeDocument/2006/relationships/slide" Target="slides/slide1.xml"/><Relationship Id="rId21" Type="http://customschemas.google.com/relationships/presentationmetadata" Target="metadata"/><Relationship Id="rId7" Type="http://schemas.openxmlformats.org/officeDocument/2006/relationships/slide" Target="slides/slide5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5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theme" Target="theme/theme1.xml"/><Relationship Id="rId5" Type="http://schemas.openxmlformats.org/officeDocument/2006/relationships/slide" Target="slides/slide3.xml"/><Relationship Id="rId15" Type="http://schemas.openxmlformats.org/officeDocument/2006/relationships/font" Target="fonts/font3.fntdata"/><Relationship Id="rId23" Type="http://schemas.openxmlformats.org/officeDocument/2006/relationships/viewProps" Target="viewProps.xml"/><Relationship Id="rId10" Type="http://schemas.openxmlformats.org/officeDocument/2006/relationships/slide" Target="slides/slide8.xml"/><Relationship Id="rId19" Type="http://schemas.openxmlformats.org/officeDocument/2006/relationships/font" Target="fonts/font7.fntdata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font" Target="fonts/font2.fntdata"/><Relationship Id="rId22" Type="http://schemas.openxmlformats.org/officeDocument/2006/relationships/presProps" Target="presProps.xml"/></Relationships>
</file>

<file path=ppt/media/image1.gi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260175" y="801875"/>
            <a:ext cx="5040025" cy="40094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755950" y="5078600"/>
            <a:ext cx="6047725" cy="481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1:notes"/>
          <p:cNvSpPr txBox="1">
            <a:spLocks noGrp="1"/>
          </p:cNvSpPr>
          <p:nvPr>
            <p:ph type="body" idx="1"/>
          </p:nvPr>
        </p:nvSpPr>
        <p:spPr>
          <a:xfrm>
            <a:off x="755950" y="5078600"/>
            <a:ext cx="6047725" cy="481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" name="Google Shape;148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260175" y="801875"/>
            <a:ext cx="5040025" cy="40094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2:notes"/>
          <p:cNvSpPr txBox="1">
            <a:spLocks noGrp="1"/>
          </p:cNvSpPr>
          <p:nvPr>
            <p:ph type="body" idx="1"/>
          </p:nvPr>
        </p:nvSpPr>
        <p:spPr>
          <a:xfrm>
            <a:off x="755950" y="5078600"/>
            <a:ext cx="6047725" cy="481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4" name="Google Shape;154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260175" y="801875"/>
            <a:ext cx="5040025" cy="40094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3:notes"/>
          <p:cNvSpPr txBox="1">
            <a:spLocks noGrp="1"/>
          </p:cNvSpPr>
          <p:nvPr>
            <p:ph type="body" idx="1"/>
          </p:nvPr>
        </p:nvSpPr>
        <p:spPr>
          <a:xfrm>
            <a:off x="755950" y="5078600"/>
            <a:ext cx="6047725" cy="481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1" name="Google Shape;161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260175" y="801875"/>
            <a:ext cx="5040025" cy="40094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4:notes"/>
          <p:cNvSpPr txBox="1">
            <a:spLocks noGrp="1"/>
          </p:cNvSpPr>
          <p:nvPr>
            <p:ph type="body" idx="1"/>
          </p:nvPr>
        </p:nvSpPr>
        <p:spPr>
          <a:xfrm>
            <a:off x="755950" y="5078600"/>
            <a:ext cx="6047725" cy="481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9" name="Google Shape;169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260175" y="801875"/>
            <a:ext cx="5040025" cy="40094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5:notes"/>
          <p:cNvSpPr txBox="1">
            <a:spLocks noGrp="1"/>
          </p:cNvSpPr>
          <p:nvPr>
            <p:ph type="body" idx="1"/>
          </p:nvPr>
        </p:nvSpPr>
        <p:spPr>
          <a:xfrm>
            <a:off x="755950" y="5078600"/>
            <a:ext cx="6047725" cy="481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7" name="Google Shape;177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260175" y="801875"/>
            <a:ext cx="5040025" cy="40094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6:notes"/>
          <p:cNvSpPr txBox="1">
            <a:spLocks noGrp="1"/>
          </p:cNvSpPr>
          <p:nvPr>
            <p:ph type="body" idx="1"/>
          </p:nvPr>
        </p:nvSpPr>
        <p:spPr>
          <a:xfrm>
            <a:off x="755950" y="5078600"/>
            <a:ext cx="6047725" cy="481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4" name="Google Shape;184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260175" y="801875"/>
            <a:ext cx="5040025" cy="40094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7:notes"/>
          <p:cNvSpPr txBox="1">
            <a:spLocks noGrp="1"/>
          </p:cNvSpPr>
          <p:nvPr>
            <p:ph type="body" idx="1"/>
          </p:nvPr>
        </p:nvSpPr>
        <p:spPr>
          <a:xfrm>
            <a:off x="755950" y="5078600"/>
            <a:ext cx="6047725" cy="481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1" name="Google Shape;191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217488" y="801688"/>
            <a:ext cx="7126287" cy="40100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11:notes"/>
          <p:cNvSpPr txBox="1">
            <a:spLocks noGrp="1"/>
          </p:cNvSpPr>
          <p:nvPr>
            <p:ph type="body" idx="1"/>
          </p:nvPr>
        </p:nvSpPr>
        <p:spPr>
          <a:xfrm>
            <a:off x="755950" y="5078600"/>
            <a:ext cx="6047725" cy="481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7" name="Google Shape;197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260175" y="801875"/>
            <a:ext cx="5040025" cy="40094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13:notes"/>
          <p:cNvSpPr txBox="1">
            <a:spLocks noGrp="1"/>
          </p:cNvSpPr>
          <p:nvPr>
            <p:ph type="body" idx="1"/>
          </p:nvPr>
        </p:nvSpPr>
        <p:spPr>
          <a:xfrm>
            <a:off x="755950" y="5078600"/>
            <a:ext cx="6047725" cy="481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5" name="Google Shape;205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260175" y="801875"/>
            <a:ext cx="5040025" cy="40094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x">
  <p:cSld name="TITLE_AND_BODY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15"/>
          <p:cNvSpPr txBox="1">
            <a:spLocks noGrp="1"/>
          </p:cNvSpPr>
          <p:nvPr>
            <p:ph type="title"/>
          </p:nvPr>
        </p:nvSpPr>
        <p:spPr>
          <a:xfrm>
            <a:off x="677160" y="609480"/>
            <a:ext cx="8596440" cy="13204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15"/>
          <p:cNvSpPr txBox="1">
            <a:spLocks noGrp="1"/>
          </p:cNvSpPr>
          <p:nvPr>
            <p:ph type="subTitle" idx="1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lvl="1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lvl="2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lvl="3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lvl="4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lvl="5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lvl="6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lvl="7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lvl="8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Content over Content" type="objOverTx">
  <p:cSld name="OBJECT_OVER_TEXT"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26"/>
          <p:cNvSpPr txBox="1">
            <a:spLocks noGrp="1"/>
          </p:cNvSpPr>
          <p:nvPr>
            <p:ph type="title"/>
          </p:nvPr>
        </p:nvSpPr>
        <p:spPr>
          <a:xfrm>
            <a:off x="677160" y="609480"/>
            <a:ext cx="8596440" cy="13204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5" name="Google Shape;65;p26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6" name="Google Shape;66;p26"/>
          <p:cNvSpPr txBox="1">
            <a:spLocks noGrp="1"/>
          </p:cNvSpPr>
          <p:nvPr>
            <p:ph type="body" idx="2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4 Content" type="fourObj">
  <p:cSld name="FOUR_OBJECTS"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27"/>
          <p:cNvSpPr txBox="1">
            <a:spLocks noGrp="1"/>
          </p:cNvSpPr>
          <p:nvPr>
            <p:ph type="title"/>
          </p:nvPr>
        </p:nvSpPr>
        <p:spPr>
          <a:xfrm>
            <a:off x="677160" y="609480"/>
            <a:ext cx="8596440" cy="13204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9" name="Google Shape;69;p27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0" name="Google Shape;70;p27"/>
          <p:cNvSpPr txBox="1">
            <a:spLocks noGrp="1"/>
          </p:cNvSpPr>
          <p:nvPr>
            <p:ph type="body" idx="2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1" name="Google Shape;71;p27"/>
          <p:cNvSpPr txBox="1">
            <a:spLocks noGrp="1"/>
          </p:cNvSpPr>
          <p:nvPr>
            <p:ph type="body" idx="3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2" name="Google Shape;72;p27"/>
          <p:cNvSpPr txBox="1">
            <a:spLocks noGrp="1"/>
          </p:cNvSpPr>
          <p:nvPr>
            <p:ph type="body" idx="4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6 Content">
  <p:cSld name="Title, 6 Content"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28"/>
          <p:cNvSpPr txBox="1">
            <a:spLocks noGrp="1"/>
          </p:cNvSpPr>
          <p:nvPr>
            <p:ph type="title"/>
          </p:nvPr>
        </p:nvSpPr>
        <p:spPr>
          <a:xfrm>
            <a:off x="677160" y="609480"/>
            <a:ext cx="8596440" cy="13204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5" name="Google Shape;75;p28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6" name="Google Shape;76;p28"/>
          <p:cNvSpPr txBox="1">
            <a:spLocks noGrp="1"/>
          </p:cNvSpPr>
          <p:nvPr>
            <p:ph type="body" idx="2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7" name="Google Shape;77;p28"/>
          <p:cNvSpPr txBox="1">
            <a:spLocks noGrp="1"/>
          </p:cNvSpPr>
          <p:nvPr>
            <p:ph type="body" idx="3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8" name="Google Shape;78;p28"/>
          <p:cNvSpPr txBox="1">
            <a:spLocks noGrp="1"/>
          </p:cNvSpPr>
          <p:nvPr>
            <p:ph type="body" idx="4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9" name="Google Shape;79;p28"/>
          <p:cNvSpPr txBox="1">
            <a:spLocks noGrp="1"/>
          </p:cNvSpPr>
          <p:nvPr>
            <p:ph type="body" idx="5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0" name="Google Shape;80;p28"/>
          <p:cNvSpPr txBox="1">
            <a:spLocks noGrp="1"/>
          </p:cNvSpPr>
          <p:nvPr>
            <p:ph type="body" idx="6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7"/>
          <p:cNvSpPr txBox="1">
            <a:spLocks noGrp="1"/>
          </p:cNvSpPr>
          <p:nvPr>
            <p:ph type="title"/>
          </p:nvPr>
        </p:nvSpPr>
        <p:spPr>
          <a:xfrm>
            <a:off x="677160" y="609480"/>
            <a:ext cx="8596440" cy="13204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 type="blank">
  <p:cSld name="BLANK"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x">
  <p:cSld name="TITLE_AND_BODY"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30"/>
          <p:cNvSpPr txBox="1">
            <a:spLocks noGrp="1"/>
          </p:cNvSpPr>
          <p:nvPr>
            <p:ph type="title"/>
          </p:nvPr>
        </p:nvSpPr>
        <p:spPr>
          <a:xfrm>
            <a:off x="677160" y="609480"/>
            <a:ext cx="8596440" cy="13204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3" name="Google Shape;103;p30"/>
          <p:cNvSpPr txBox="1">
            <a:spLocks noGrp="1"/>
          </p:cNvSpPr>
          <p:nvPr>
            <p:ph type="subTitle" idx="1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lvl="1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lvl="2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lvl="3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lvl="4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lvl="5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lvl="6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lvl="7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lvl="8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Content" type="obj">
  <p:cSld name="OBJECT"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31"/>
          <p:cNvSpPr txBox="1">
            <a:spLocks noGrp="1"/>
          </p:cNvSpPr>
          <p:nvPr>
            <p:ph type="title"/>
          </p:nvPr>
        </p:nvSpPr>
        <p:spPr>
          <a:xfrm>
            <a:off x="677160" y="609480"/>
            <a:ext cx="8596440" cy="13204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6" name="Google Shape;106;p31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2 Content" type="twoObj">
  <p:cSld name="TWO_OBJECTS"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32"/>
          <p:cNvSpPr txBox="1">
            <a:spLocks noGrp="1"/>
          </p:cNvSpPr>
          <p:nvPr>
            <p:ph type="title"/>
          </p:nvPr>
        </p:nvSpPr>
        <p:spPr>
          <a:xfrm>
            <a:off x="677160" y="609480"/>
            <a:ext cx="8596440" cy="13204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9" name="Google Shape;109;p32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10" name="Google Shape;110;p32"/>
          <p:cNvSpPr txBox="1">
            <a:spLocks noGrp="1"/>
          </p:cNvSpPr>
          <p:nvPr>
            <p:ph type="body" idx="2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entered Text" type="objOnly">
  <p:cSld name="OBJECT_ONLY"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33"/>
          <p:cNvSpPr txBox="1">
            <a:spLocks noGrp="1"/>
          </p:cNvSpPr>
          <p:nvPr>
            <p:ph type="subTitle" idx="1"/>
          </p:nvPr>
        </p:nvSpPr>
        <p:spPr>
          <a:xfrm>
            <a:off x="677160" y="609480"/>
            <a:ext cx="8596440" cy="6122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lvl="1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lvl="2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lvl="3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lvl="4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lvl="5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lvl="6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lvl="7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lvl="8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2 Content and Content" type="twoObjAndObj">
  <p:cSld name="TWO_OBJECTS_AND_OBJECT"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34"/>
          <p:cNvSpPr txBox="1">
            <a:spLocks noGrp="1"/>
          </p:cNvSpPr>
          <p:nvPr>
            <p:ph type="title"/>
          </p:nvPr>
        </p:nvSpPr>
        <p:spPr>
          <a:xfrm>
            <a:off x="677160" y="609480"/>
            <a:ext cx="8596440" cy="13204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5" name="Google Shape;115;p34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16" name="Google Shape;116;p34"/>
          <p:cNvSpPr txBox="1">
            <a:spLocks noGrp="1"/>
          </p:cNvSpPr>
          <p:nvPr>
            <p:ph type="body" idx="2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17" name="Google Shape;117;p34"/>
          <p:cNvSpPr txBox="1">
            <a:spLocks noGrp="1"/>
          </p:cNvSpPr>
          <p:nvPr>
            <p:ph type="body" idx="3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 type="blank">
  <p:cSld name="BLANK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Content and 2 Content" type="objAndTwoObj">
  <p:cSld name="OBJECT_AND_TWO_OBJECTS"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35"/>
          <p:cNvSpPr txBox="1">
            <a:spLocks noGrp="1"/>
          </p:cNvSpPr>
          <p:nvPr>
            <p:ph type="title"/>
          </p:nvPr>
        </p:nvSpPr>
        <p:spPr>
          <a:xfrm>
            <a:off x="677160" y="609480"/>
            <a:ext cx="8596440" cy="13204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0" name="Google Shape;120;p35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1" name="Google Shape;121;p35"/>
          <p:cNvSpPr txBox="1">
            <a:spLocks noGrp="1"/>
          </p:cNvSpPr>
          <p:nvPr>
            <p:ph type="body" idx="2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2" name="Google Shape;122;p35"/>
          <p:cNvSpPr txBox="1">
            <a:spLocks noGrp="1"/>
          </p:cNvSpPr>
          <p:nvPr>
            <p:ph type="body" idx="3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2 Content over Content" type="twoObjOverTx">
  <p:cSld name="TWO_OBJECTS_OVER_TEXT"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36"/>
          <p:cNvSpPr txBox="1">
            <a:spLocks noGrp="1"/>
          </p:cNvSpPr>
          <p:nvPr>
            <p:ph type="title"/>
          </p:nvPr>
        </p:nvSpPr>
        <p:spPr>
          <a:xfrm>
            <a:off x="677160" y="609480"/>
            <a:ext cx="8596440" cy="13204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5" name="Google Shape;125;p36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6" name="Google Shape;126;p36"/>
          <p:cNvSpPr txBox="1">
            <a:spLocks noGrp="1"/>
          </p:cNvSpPr>
          <p:nvPr>
            <p:ph type="body" idx="2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7" name="Google Shape;127;p36"/>
          <p:cNvSpPr txBox="1">
            <a:spLocks noGrp="1"/>
          </p:cNvSpPr>
          <p:nvPr>
            <p:ph type="body" idx="3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Content over Content" type="objOverTx">
  <p:cSld name="OBJECT_OVER_TEXT"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37"/>
          <p:cNvSpPr txBox="1">
            <a:spLocks noGrp="1"/>
          </p:cNvSpPr>
          <p:nvPr>
            <p:ph type="title"/>
          </p:nvPr>
        </p:nvSpPr>
        <p:spPr>
          <a:xfrm>
            <a:off x="677160" y="609480"/>
            <a:ext cx="8596440" cy="13204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0" name="Google Shape;130;p37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31" name="Google Shape;131;p37"/>
          <p:cNvSpPr txBox="1">
            <a:spLocks noGrp="1"/>
          </p:cNvSpPr>
          <p:nvPr>
            <p:ph type="body" idx="2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4 Content" type="fourObj">
  <p:cSld name="FOUR_OBJECTS"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38"/>
          <p:cNvSpPr txBox="1">
            <a:spLocks noGrp="1"/>
          </p:cNvSpPr>
          <p:nvPr>
            <p:ph type="title"/>
          </p:nvPr>
        </p:nvSpPr>
        <p:spPr>
          <a:xfrm>
            <a:off x="677160" y="609480"/>
            <a:ext cx="8596440" cy="13204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4" name="Google Shape;134;p38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35" name="Google Shape;135;p38"/>
          <p:cNvSpPr txBox="1">
            <a:spLocks noGrp="1"/>
          </p:cNvSpPr>
          <p:nvPr>
            <p:ph type="body" idx="2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36" name="Google Shape;136;p38"/>
          <p:cNvSpPr txBox="1">
            <a:spLocks noGrp="1"/>
          </p:cNvSpPr>
          <p:nvPr>
            <p:ph type="body" idx="3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37" name="Google Shape;137;p38"/>
          <p:cNvSpPr txBox="1">
            <a:spLocks noGrp="1"/>
          </p:cNvSpPr>
          <p:nvPr>
            <p:ph type="body" idx="4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6 Content">
  <p:cSld name="Title, 6 Content"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39"/>
          <p:cNvSpPr txBox="1">
            <a:spLocks noGrp="1"/>
          </p:cNvSpPr>
          <p:nvPr>
            <p:ph type="title"/>
          </p:nvPr>
        </p:nvSpPr>
        <p:spPr>
          <a:xfrm>
            <a:off x="677160" y="609480"/>
            <a:ext cx="8596440" cy="13204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0" name="Google Shape;140;p39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41" name="Google Shape;141;p39"/>
          <p:cNvSpPr txBox="1">
            <a:spLocks noGrp="1"/>
          </p:cNvSpPr>
          <p:nvPr>
            <p:ph type="body" idx="2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42" name="Google Shape;142;p39"/>
          <p:cNvSpPr txBox="1">
            <a:spLocks noGrp="1"/>
          </p:cNvSpPr>
          <p:nvPr>
            <p:ph type="body" idx="3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43" name="Google Shape;143;p39"/>
          <p:cNvSpPr txBox="1">
            <a:spLocks noGrp="1"/>
          </p:cNvSpPr>
          <p:nvPr>
            <p:ph type="body" idx="4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44" name="Google Shape;144;p39"/>
          <p:cNvSpPr txBox="1">
            <a:spLocks noGrp="1"/>
          </p:cNvSpPr>
          <p:nvPr>
            <p:ph type="body" idx="5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45" name="Google Shape;145;p39"/>
          <p:cNvSpPr txBox="1">
            <a:spLocks noGrp="1"/>
          </p:cNvSpPr>
          <p:nvPr>
            <p:ph type="body" idx="6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Content" type="obj">
  <p:cSld name="OBJECT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19"/>
          <p:cNvSpPr txBox="1">
            <a:spLocks noGrp="1"/>
          </p:cNvSpPr>
          <p:nvPr>
            <p:ph type="title"/>
          </p:nvPr>
        </p:nvSpPr>
        <p:spPr>
          <a:xfrm>
            <a:off x="677160" y="609480"/>
            <a:ext cx="8596440" cy="13204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19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2 Content" type="twoObj">
  <p:cSld name="TWO_OBJECTS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20"/>
          <p:cNvSpPr txBox="1">
            <a:spLocks noGrp="1"/>
          </p:cNvSpPr>
          <p:nvPr>
            <p:ph type="title"/>
          </p:nvPr>
        </p:nvSpPr>
        <p:spPr>
          <a:xfrm>
            <a:off x="677160" y="609480"/>
            <a:ext cx="8596440" cy="13204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20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3" name="Google Shape;43;p20"/>
          <p:cNvSpPr txBox="1">
            <a:spLocks noGrp="1"/>
          </p:cNvSpPr>
          <p:nvPr>
            <p:ph type="body" idx="2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21"/>
          <p:cNvSpPr txBox="1">
            <a:spLocks noGrp="1"/>
          </p:cNvSpPr>
          <p:nvPr>
            <p:ph type="title"/>
          </p:nvPr>
        </p:nvSpPr>
        <p:spPr>
          <a:xfrm>
            <a:off x="677160" y="609480"/>
            <a:ext cx="8596440" cy="13204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entered Text" type="objOnly">
  <p:cSld name="OBJECT_ONLY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22"/>
          <p:cNvSpPr txBox="1">
            <a:spLocks noGrp="1"/>
          </p:cNvSpPr>
          <p:nvPr>
            <p:ph type="subTitle" idx="1"/>
          </p:nvPr>
        </p:nvSpPr>
        <p:spPr>
          <a:xfrm>
            <a:off x="677160" y="609480"/>
            <a:ext cx="8596440" cy="6122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lvl="1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lvl="2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lvl="3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lvl="4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lvl="5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lvl="6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lvl="7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lvl="8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2 Content and Content" type="twoObjAndObj">
  <p:cSld name="TWO_OBJECTS_AND_OBJECT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23"/>
          <p:cNvSpPr txBox="1">
            <a:spLocks noGrp="1"/>
          </p:cNvSpPr>
          <p:nvPr>
            <p:ph type="title"/>
          </p:nvPr>
        </p:nvSpPr>
        <p:spPr>
          <a:xfrm>
            <a:off x="677160" y="609480"/>
            <a:ext cx="8596440" cy="13204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0" name="Google Shape;50;p23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1" name="Google Shape;51;p23"/>
          <p:cNvSpPr txBox="1">
            <a:spLocks noGrp="1"/>
          </p:cNvSpPr>
          <p:nvPr>
            <p:ph type="body" idx="2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2" name="Google Shape;52;p23"/>
          <p:cNvSpPr txBox="1">
            <a:spLocks noGrp="1"/>
          </p:cNvSpPr>
          <p:nvPr>
            <p:ph type="body" idx="3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Content and 2 Content" type="objAndTwoObj">
  <p:cSld name="OBJECT_AND_TWO_OBJECTS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24"/>
          <p:cNvSpPr txBox="1">
            <a:spLocks noGrp="1"/>
          </p:cNvSpPr>
          <p:nvPr>
            <p:ph type="title"/>
          </p:nvPr>
        </p:nvSpPr>
        <p:spPr>
          <a:xfrm>
            <a:off x="677160" y="609480"/>
            <a:ext cx="8596440" cy="13204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5" name="Google Shape;55;p24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6" name="Google Shape;56;p24"/>
          <p:cNvSpPr txBox="1">
            <a:spLocks noGrp="1"/>
          </p:cNvSpPr>
          <p:nvPr>
            <p:ph type="body" idx="2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7" name="Google Shape;57;p24"/>
          <p:cNvSpPr txBox="1">
            <a:spLocks noGrp="1"/>
          </p:cNvSpPr>
          <p:nvPr>
            <p:ph type="body" idx="3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2 Content over Content" type="twoObjOverTx">
  <p:cSld name="TWO_OBJECTS_OVER_TEXT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25"/>
          <p:cNvSpPr txBox="1">
            <a:spLocks noGrp="1"/>
          </p:cNvSpPr>
          <p:nvPr>
            <p:ph type="title"/>
          </p:nvPr>
        </p:nvSpPr>
        <p:spPr>
          <a:xfrm>
            <a:off x="677160" y="609480"/>
            <a:ext cx="8596440" cy="13204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25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1" name="Google Shape;61;p25"/>
          <p:cNvSpPr txBox="1">
            <a:spLocks noGrp="1"/>
          </p:cNvSpPr>
          <p:nvPr>
            <p:ph type="body" idx="2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2" name="Google Shape;62;p25"/>
          <p:cNvSpPr txBox="1">
            <a:spLocks noGrp="1"/>
          </p:cNvSpPr>
          <p:nvPr>
            <p:ph type="body" idx="3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oogle Shape;6;p14"/>
          <p:cNvGrpSpPr/>
          <p:nvPr/>
        </p:nvGrpSpPr>
        <p:grpSpPr>
          <a:xfrm>
            <a:off x="0" y="-8640"/>
            <a:ext cx="12191760" cy="6866640"/>
            <a:chOff x="0" y="-8640"/>
            <a:chExt cx="12191760" cy="6866640"/>
          </a:xfrm>
        </p:grpSpPr>
        <p:cxnSp>
          <p:nvCxnSpPr>
            <p:cNvPr id="7" name="Google Shape;7;p14"/>
            <p:cNvCxnSpPr/>
            <p:nvPr/>
          </p:nvCxnSpPr>
          <p:spPr>
            <a:xfrm>
              <a:off x="9370800" y="0"/>
              <a:ext cx="1219320" cy="6858000"/>
            </a:xfrm>
            <a:prstGeom prst="straightConnector1">
              <a:avLst/>
            </a:prstGeom>
            <a:noFill/>
            <a:ln w="9525" cap="rnd" cmpd="sng">
              <a:solidFill>
                <a:schemeClr val="accent1">
                  <a:alpha val="69803"/>
                </a:schemeClr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40000" dist="20000" dir="5400000" rotWithShape="0">
                <a:srgbClr val="000000">
                  <a:alpha val="37647"/>
                </a:srgbClr>
              </a:outerShdw>
            </a:effectLst>
          </p:spPr>
        </p:cxnSp>
        <p:cxnSp>
          <p:nvCxnSpPr>
            <p:cNvPr id="8" name="Google Shape;8;p14"/>
            <p:cNvCxnSpPr/>
            <p:nvPr/>
          </p:nvCxnSpPr>
          <p:spPr>
            <a:xfrm flipH="1">
              <a:off x="7425000" y="3681360"/>
              <a:ext cx="4763520" cy="3176640"/>
            </a:xfrm>
            <a:prstGeom prst="straightConnector1">
              <a:avLst/>
            </a:prstGeom>
            <a:noFill/>
            <a:ln w="9525" cap="rnd" cmpd="sng">
              <a:solidFill>
                <a:schemeClr val="accent1">
                  <a:alpha val="69803"/>
                </a:schemeClr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40000" dist="20000" dir="5400000" rotWithShape="0">
                <a:srgbClr val="000000">
                  <a:alpha val="37647"/>
                </a:srgbClr>
              </a:outerShdw>
            </a:effectLst>
          </p:spPr>
        </p:cxnSp>
        <p:sp>
          <p:nvSpPr>
            <p:cNvPr id="9" name="Google Shape;9;p14"/>
            <p:cNvSpPr/>
            <p:nvPr/>
          </p:nvSpPr>
          <p:spPr>
            <a:xfrm>
              <a:off x="9181440" y="-8640"/>
              <a:ext cx="3007080" cy="6866280"/>
            </a:xfrm>
            <a:custGeom>
              <a:avLst/>
              <a:gdLst/>
              <a:ahLst/>
              <a:cxnLst/>
              <a:rect l="l" t="t" r="r" b="b"/>
              <a:pathLst>
                <a:path w="3007349" h="6866467" extrusionOk="0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5686"/>
              </a:schemeClr>
            </a:solidFill>
            <a:ln>
              <a:noFill/>
            </a:ln>
            <a:effectLst>
              <a:outerShdw blurRad="38100" dist="25560" dir="5400000" rotWithShape="0">
                <a:srgbClr val="000000">
                  <a:alpha val="34901"/>
                </a:srgbClr>
              </a:outerShdw>
            </a:effectLst>
          </p:spPr>
        </p:sp>
        <p:sp>
          <p:nvSpPr>
            <p:cNvPr id="10" name="Google Shape;10;p14"/>
            <p:cNvSpPr/>
            <p:nvPr/>
          </p:nvSpPr>
          <p:spPr>
            <a:xfrm>
              <a:off x="9603360" y="-8640"/>
              <a:ext cx="2588040" cy="6866280"/>
            </a:xfrm>
            <a:custGeom>
              <a:avLst/>
              <a:gdLst/>
              <a:ahLst/>
              <a:cxnLst/>
              <a:rect l="l" t="t" r="r" b="b"/>
              <a:pathLst>
                <a:path w="2573311" h="6866467" extrusionOk="0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>
              <a:outerShdw blurRad="38100" dist="25560" dir="5400000" rotWithShape="0">
                <a:srgbClr val="000000">
                  <a:alpha val="34901"/>
                </a:srgbClr>
              </a:outerShdw>
            </a:effectLst>
          </p:spPr>
        </p:sp>
        <p:sp>
          <p:nvSpPr>
            <p:cNvPr id="11" name="Google Shape;11;p14"/>
            <p:cNvSpPr/>
            <p:nvPr/>
          </p:nvSpPr>
          <p:spPr>
            <a:xfrm>
              <a:off x="8932320" y="3048120"/>
              <a:ext cx="3259440" cy="3809520"/>
            </a:xfrm>
            <a:prstGeom prst="triangle">
              <a:avLst>
                <a:gd name="adj" fmla="val 100000"/>
              </a:avLst>
            </a:prstGeom>
            <a:solidFill>
              <a:srgbClr val="864EA9">
                <a:alpha val="65882"/>
              </a:srgbClr>
            </a:solidFill>
            <a:ln>
              <a:noFill/>
            </a:ln>
            <a:effectLst>
              <a:outerShdw blurRad="38100" dist="25560" dir="5400000" rotWithShape="0">
                <a:srgbClr val="000000">
                  <a:alpha val="3490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2;p14"/>
            <p:cNvSpPr/>
            <p:nvPr/>
          </p:nvSpPr>
          <p:spPr>
            <a:xfrm>
              <a:off x="9334440" y="-8640"/>
              <a:ext cx="2854080" cy="6866280"/>
            </a:xfrm>
            <a:custGeom>
              <a:avLst/>
              <a:gdLst/>
              <a:ahLst/>
              <a:cxnLst/>
              <a:rect l="l" t="t" r="r" b="b"/>
              <a:pathLst>
                <a:path w="2858013" h="6866467" extrusionOk="0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864EA9">
                <a:alpha val="49803"/>
              </a:srgbClr>
            </a:solidFill>
            <a:ln>
              <a:noFill/>
            </a:ln>
            <a:effectLst>
              <a:outerShdw blurRad="38100" dist="25560" dir="5400000" rotWithShape="0">
                <a:srgbClr val="000000">
                  <a:alpha val="34901"/>
                </a:srgbClr>
              </a:outerShdw>
            </a:effectLst>
          </p:spPr>
        </p:sp>
        <p:sp>
          <p:nvSpPr>
            <p:cNvPr id="13" name="Google Shape;13;p14"/>
            <p:cNvSpPr/>
            <p:nvPr/>
          </p:nvSpPr>
          <p:spPr>
            <a:xfrm>
              <a:off x="10898640" y="-8640"/>
              <a:ext cx="1289880" cy="6866280"/>
            </a:xfrm>
            <a:custGeom>
              <a:avLst/>
              <a:gdLst/>
              <a:ahLst/>
              <a:cxnLst/>
              <a:rect l="l" t="t" r="r" b="b"/>
              <a:pathLst>
                <a:path w="1290094" h="6858000" extrusionOk="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69803"/>
              </a:schemeClr>
            </a:solidFill>
            <a:ln>
              <a:noFill/>
            </a:ln>
            <a:effectLst>
              <a:outerShdw blurRad="38100" dist="25560" dir="5400000" rotWithShape="0">
                <a:srgbClr val="000000">
                  <a:alpha val="34901"/>
                </a:srgbClr>
              </a:outerShdw>
            </a:effectLst>
          </p:spPr>
        </p:sp>
        <p:sp>
          <p:nvSpPr>
            <p:cNvPr id="14" name="Google Shape;14;p14"/>
            <p:cNvSpPr/>
            <p:nvPr/>
          </p:nvSpPr>
          <p:spPr>
            <a:xfrm>
              <a:off x="10938960" y="-8640"/>
              <a:ext cx="1249560" cy="6866280"/>
            </a:xfrm>
            <a:custGeom>
              <a:avLst/>
              <a:gdLst/>
              <a:ahLst/>
              <a:cxnLst/>
              <a:rect l="l" t="t" r="r" b="b"/>
              <a:pathLst>
                <a:path w="1249825" h="6858000" extrusionOk="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14DAA">
                <a:alpha val="80000"/>
              </a:srgbClr>
            </a:solidFill>
            <a:ln>
              <a:noFill/>
            </a:ln>
            <a:effectLst>
              <a:outerShdw blurRad="38100" dist="25560" dir="5400000" rotWithShape="0">
                <a:srgbClr val="000000">
                  <a:alpha val="34901"/>
                </a:srgbClr>
              </a:outerShdw>
            </a:effectLst>
          </p:spPr>
        </p:sp>
        <p:sp>
          <p:nvSpPr>
            <p:cNvPr id="15" name="Google Shape;15;p14"/>
            <p:cNvSpPr/>
            <p:nvPr/>
          </p:nvSpPr>
          <p:spPr>
            <a:xfrm>
              <a:off x="10371600" y="3589920"/>
              <a:ext cx="1816920" cy="3267720"/>
            </a:xfrm>
            <a:prstGeom prst="triangle">
              <a:avLst>
                <a:gd name="adj" fmla="val 100000"/>
              </a:avLst>
            </a:prstGeom>
            <a:solidFill>
              <a:srgbClr val="864EA9">
                <a:alpha val="65882"/>
              </a:srgbClr>
            </a:solidFill>
            <a:ln>
              <a:noFill/>
            </a:ln>
            <a:effectLst>
              <a:outerShdw blurRad="38100" dist="25560" dir="5400000" rotWithShape="0">
                <a:srgbClr val="000000">
                  <a:alpha val="3490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6;p14"/>
            <p:cNvSpPr/>
            <p:nvPr/>
          </p:nvSpPr>
          <p:spPr>
            <a:xfrm>
              <a:off x="0" y="4013280"/>
              <a:ext cx="448200" cy="284436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69803"/>
              </a:schemeClr>
            </a:solidFill>
            <a:ln>
              <a:noFill/>
            </a:ln>
            <a:effectLst>
              <a:outerShdw blurRad="38100" dist="25560" dir="5400000" rotWithShape="0">
                <a:srgbClr val="000000">
                  <a:alpha val="3490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" name="Google Shape;17;p14"/>
          <p:cNvGrpSpPr/>
          <p:nvPr/>
        </p:nvGrpSpPr>
        <p:grpSpPr>
          <a:xfrm>
            <a:off x="0" y="-8640"/>
            <a:ext cx="12191760" cy="6866640"/>
            <a:chOff x="0" y="-8640"/>
            <a:chExt cx="12191760" cy="6866640"/>
          </a:xfrm>
        </p:grpSpPr>
        <p:sp>
          <p:nvSpPr>
            <p:cNvPr id="18" name="Google Shape;18;p14"/>
            <p:cNvSpPr/>
            <p:nvPr/>
          </p:nvSpPr>
          <p:spPr>
            <a:xfrm>
              <a:off x="0" y="-7920"/>
              <a:ext cx="863280" cy="5697720"/>
            </a:xfrm>
            <a:custGeom>
              <a:avLst/>
              <a:gdLst/>
              <a:ahLst/>
              <a:cxnLst/>
              <a:rect l="l" t="t" r="r" b="b"/>
              <a:pathLst>
                <a:path w="863600" h="5698067" extrusionOk="0">
                  <a:moveTo>
                    <a:pt x="0" y="8467"/>
                  </a:moveTo>
                  <a:lnTo>
                    <a:pt x="863600" y="0"/>
                  </a:lnTo>
                  <a:lnTo>
                    <a:pt x="863600" y="16934"/>
                  </a:lnTo>
                  <a:lnTo>
                    <a:pt x="0" y="5698067"/>
                  </a:lnTo>
                  <a:lnTo>
                    <a:pt x="0" y="8467"/>
                  </a:lnTo>
                  <a:close/>
                </a:path>
              </a:pathLst>
            </a:custGeom>
            <a:solidFill>
              <a:schemeClr val="accent1">
                <a:alpha val="69803"/>
              </a:schemeClr>
            </a:solidFill>
            <a:ln>
              <a:noFill/>
            </a:ln>
            <a:effectLst>
              <a:outerShdw blurRad="38100" dist="25560" dir="5400000" rotWithShape="0">
                <a:srgbClr val="000000">
                  <a:alpha val="34901"/>
                </a:srgbClr>
              </a:outerShdw>
            </a:effectLst>
          </p:spPr>
        </p:sp>
        <p:cxnSp>
          <p:nvCxnSpPr>
            <p:cNvPr id="19" name="Google Shape;19;p14"/>
            <p:cNvCxnSpPr/>
            <p:nvPr/>
          </p:nvCxnSpPr>
          <p:spPr>
            <a:xfrm>
              <a:off x="9370800" y="0"/>
              <a:ext cx="1219320" cy="6858000"/>
            </a:xfrm>
            <a:prstGeom prst="straightConnector1">
              <a:avLst/>
            </a:prstGeom>
            <a:noFill/>
            <a:ln w="9525" cap="rnd" cmpd="sng">
              <a:solidFill>
                <a:schemeClr val="accent1">
                  <a:alpha val="69803"/>
                </a:schemeClr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40000" dist="20000" dir="5400000" rotWithShape="0">
                <a:srgbClr val="000000">
                  <a:alpha val="37647"/>
                </a:srgbClr>
              </a:outerShdw>
            </a:effectLst>
          </p:spPr>
        </p:cxnSp>
        <p:cxnSp>
          <p:nvCxnSpPr>
            <p:cNvPr id="20" name="Google Shape;20;p14"/>
            <p:cNvCxnSpPr/>
            <p:nvPr/>
          </p:nvCxnSpPr>
          <p:spPr>
            <a:xfrm flipH="1">
              <a:off x="7425000" y="3681360"/>
              <a:ext cx="4763520" cy="3176640"/>
            </a:xfrm>
            <a:prstGeom prst="straightConnector1">
              <a:avLst/>
            </a:prstGeom>
            <a:noFill/>
            <a:ln w="9525" cap="rnd" cmpd="sng">
              <a:solidFill>
                <a:schemeClr val="accent1">
                  <a:alpha val="69803"/>
                </a:schemeClr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40000" dist="20000" dir="5400000" rotWithShape="0">
                <a:srgbClr val="000000">
                  <a:alpha val="37647"/>
                </a:srgbClr>
              </a:outerShdw>
            </a:effectLst>
          </p:spPr>
        </p:cxnSp>
        <p:sp>
          <p:nvSpPr>
            <p:cNvPr id="21" name="Google Shape;21;p14"/>
            <p:cNvSpPr/>
            <p:nvPr/>
          </p:nvSpPr>
          <p:spPr>
            <a:xfrm>
              <a:off x="9181440" y="-8640"/>
              <a:ext cx="3007080" cy="6866280"/>
            </a:xfrm>
            <a:custGeom>
              <a:avLst/>
              <a:gdLst/>
              <a:ahLst/>
              <a:cxnLst/>
              <a:rect l="l" t="t" r="r" b="b"/>
              <a:pathLst>
                <a:path w="3007349" h="6866467" extrusionOk="0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5686"/>
              </a:schemeClr>
            </a:solidFill>
            <a:ln>
              <a:noFill/>
            </a:ln>
            <a:effectLst>
              <a:outerShdw blurRad="38100" dist="25560" dir="5400000" rotWithShape="0">
                <a:srgbClr val="000000">
                  <a:alpha val="34901"/>
                </a:srgbClr>
              </a:outerShdw>
            </a:effectLst>
          </p:spPr>
        </p:sp>
        <p:sp>
          <p:nvSpPr>
            <p:cNvPr id="22" name="Google Shape;22;p14"/>
            <p:cNvSpPr/>
            <p:nvPr/>
          </p:nvSpPr>
          <p:spPr>
            <a:xfrm>
              <a:off x="9603360" y="-8640"/>
              <a:ext cx="2588040" cy="6866280"/>
            </a:xfrm>
            <a:custGeom>
              <a:avLst/>
              <a:gdLst/>
              <a:ahLst/>
              <a:cxnLst/>
              <a:rect l="l" t="t" r="r" b="b"/>
              <a:pathLst>
                <a:path w="2573311" h="6866467" extrusionOk="0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>
              <a:outerShdw blurRad="38100" dist="25560" dir="5400000" rotWithShape="0">
                <a:srgbClr val="000000">
                  <a:alpha val="34901"/>
                </a:srgbClr>
              </a:outerShdw>
            </a:effectLst>
          </p:spPr>
        </p:sp>
        <p:sp>
          <p:nvSpPr>
            <p:cNvPr id="23" name="Google Shape;23;p14"/>
            <p:cNvSpPr/>
            <p:nvPr/>
          </p:nvSpPr>
          <p:spPr>
            <a:xfrm>
              <a:off x="8932320" y="3048120"/>
              <a:ext cx="3259440" cy="3809520"/>
            </a:xfrm>
            <a:prstGeom prst="triangle">
              <a:avLst>
                <a:gd name="adj" fmla="val 100000"/>
              </a:avLst>
            </a:prstGeom>
            <a:solidFill>
              <a:srgbClr val="864EA9">
                <a:alpha val="65882"/>
              </a:srgbClr>
            </a:solidFill>
            <a:ln>
              <a:noFill/>
            </a:ln>
            <a:effectLst>
              <a:outerShdw blurRad="38100" dist="25560" dir="5400000" rotWithShape="0">
                <a:srgbClr val="000000">
                  <a:alpha val="3490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14"/>
            <p:cNvSpPr/>
            <p:nvPr/>
          </p:nvSpPr>
          <p:spPr>
            <a:xfrm>
              <a:off x="9334440" y="-8640"/>
              <a:ext cx="2854080" cy="6866280"/>
            </a:xfrm>
            <a:custGeom>
              <a:avLst/>
              <a:gdLst/>
              <a:ahLst/>
              <a:cxnLst/>
              <a:rect l="l" t="t" r="r" b="b"/>
              <a:pathLst>
                <a:path w="2858013" h="6866467" extrusionOk="0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864EA9">
                <a:alpha val="49803"/>
              </a:srgbClr>
            </a:solidFill>
            <a:ln>
              <a:noFill/>
            </a:ln>
            <a:effectLst>
              <a:outerShdw blurRad="38100" dist="25560" dir="5400000" rotWithShape="0">
                <a:srgbClr val="000000">
                  <a:alpha val="34901"/>
                </a:srgbClr>
              </a:outerShdw>
            </a:effectLst>
          </p:spPr>
        </p:sp>
        <p:sp>
          <p:nvSpPr>
            <p:cNvPr id="25" name="Google Shape;25;p14"/>
            <p:cNvSpPr/>
            <p:nvPr/>
          </p:nvSpPr>
          <p:spPr>
            <a:xfrm>
              <a:off x="10898640" y="-8640"/>
              <a:ext cx="1289880" cy="6866280"/>
            </a:xfrm>
            <a:custGeom>
              <a:avLst/>
              <a:gdLst/>
              <a:ahLst/>
              <a:cxnLst/>
              <a:rect l="l" t="t" r="r" b="b"/>
              <a:pathLst>
                <a:path w="1290094" h="6858000" extrusionOk="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69803"/>
              </a:schemeClr>
            </a:solidFill>
            <a:ln>
              <a:noFill/>
            </a:ln>
            <a:effectLst>
              <a:outerShdw blurRad="38100" dist="25560" dir="5400000" rotWithShape="0">
                <a:srgbClr val="000000">
                  <a:alpha val="34901"/>
                </a:srgbClr>
              </a:outerShdw>
            </a:effectLst>
          </p:spPr>
        </p:sp>
        <p:sp>
          <p:nvSpPr>
            <p:cNvPr id="26" name="Google Shape;26;p14"/>
            <p:cNvSpPr/>
            <p:nvPr/>
          </p:nvSpPr>
          <p:spPr>
            <a:xfrm>
              <a:off x="10938960" y="-8640"/>
              <a:ext cx="1249560" cy="6866280"/>
            </a:xfrm>
            <a:custGeom>
              <a:avLst/>
              <a:gdLst/>
              <a:ahLst/>
              <a:cxnLst/>
              <a:rect l="l" t="t" r="r" b="b"/>
              <a:pathLst>
                <a:path w="1249825" h="6858000" extrusionOk="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14DAA">
                <a:alpha val="80000"/>
              </a:srgbClr>
            </a:solidFill>
            <a:ln>
              <a:noFill/>
            </a:ln>
            <a:effectLst>
              <a:outerShdw blurRad="38100" dist="25560" dir="5400000" rotWithShape="0">
                <a:srgbClr val="000000">
                  <a:alpha val="34901"/>
                </a:srgbClr>
              </a:outerShdw>
            </a:effectLst>
          </p:spPr>
        </p:sp>
        <p:sp>
          <p:nvSpPr>
            <p:cNvPr id="27" name="Google Shape;27;p14"/>
            <p:cNvSpPr/>
            <p:nvPr/>
          </p:nvSpPr>
          <p:spPr>
            <a:xfrm>
              <a:off x="10371600" y="3589920"/>
              <a:ext cx="1816920" cy="3267720"/>
            </a:xfrm>
            <a:prstGeom prst="triangle">
              <a:avLst>
                <a:gd name="adj" fmla="val 100000"/>
              </a:avLst>
            </a:prstGeom>
            <a:solidFill>
              <a:srgbClr val="864EA9">
                <a:alpha val="65882"/>
              </a:srgbClr>
            </a:solidFill>
            <a:ln>
              <a:noFill/>
            </a:ln>
            <a:effectLst>
              <a:outerShdw blurRad="38100" dist="25560" dir="5400000" rotWithShape="0">
                <a:srgbClr val="000000">
                  <a:alpha val="3490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8" name="Google Shape;28;p14"/>
          <p:cNvSpPr txBox="1">
            <a:spLocks noGrp="1"/>
          </p:cNvSpPr>
          <p:nvPr>
            <p:ph type="title"/>
          </p:nvPr>
        </p:nvSpPr>
        <p:spPr>
          <a:xfrm>
            <a:off x="1506960" y="2404440"/>
            <a:ext cx="7766640" cy="16459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29" name="Google Shape;29;p14"/>
          <p:cNvSpPr txBox="1">
            <a:spLocks noGrp="1"/>
          </p:cNvSpPr>
          <p:nvPr>
            <p:ph type="dt" idx="10"/>
          </p:nvPr>
        </p:nvSpPr>
        <p:spPr>
          <a:xfrm>
            <a:off x="7205040" y="6041520"/>
            <a:ext cx="911520" cy="364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0" name="Google Shape;30;p14"/>
          <p:cNvSpPr txBox="1">
            <a:spLocks noGrp="1"/>
          </p:cNvSpPr>
          <p:nvPr>
            <p:ph type="ftr" idx="11"/>
          </p:nvPr>
        </p:nvSpPr>
        <p:spPr>
          <a:xfrm>
            <a:off x="677160" y="6041520"/>
            <a:ext cx="6297120" cy="364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1" name="Google Shape;31;p14"/>
          <p:cNvSpPr txBox="1">
            <a:spLocks noGrp="1"/>
          </p:cNvSpPr>
          <p:nvPr>
            <p:ph type="sldNum" idx="12"/>
          </p:nvPr>
        </p:nvSpPr>
        <p:spPr>
          <a:xfrm>
            <a:off x="8590680" y="6041520"/>
            <a:ext cx="682920" cy="364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buNone/>
              <a:defRPr sz="900" b="0" i="0" u="none" strike="noStrike" cap="none">
                <a:solidFill>
                  <a:srgbClr val="AD84C6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buNone/>
              <a:defRPr sz="900" b="0" i="0" u="none" strike="noStrike" cap="none">
                <a:solidFill>
                  <a:srgbClr val="AD84C6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buNone/>
              <a:defRPr sz="900" b="0" i="0" u="none" strike="noStrike" cap="none">
                <a:solidFill>
                  <a:srgbClr val="AD84C6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buNone/>
              <a:defRPr sz="900" b="0" i="0" u="none" strike="noStrike" cap="none">
                <a:solidFill>
                  <a:srgbClr val="AD84C6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buNone/>
              <a:defRPr sz="900" b="0" i="0" u="none" strike="noStrike" cap="none">
                <a:solidFill>
                  <a:srgbClr val="AD84C6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buNone/>
              <a:defRPr sz="900" b="0" i="0" u="none" strike="noStrike" cap="none">
                <a:solidFill>
                  <a:srgbClr val="AD84C6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buNone/>
              <a:defRPr sz="900" b="0" i="0" u="none" strike="noStrike" cap="none">
                <a:solidFill>
                  <a:srgbClr val="AD84C6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buNone/>
              <a:defRPr sz="900" b="0" i="0" u="none" strike="noStrike" cap="none">
                <a:solidFill>
                  <a:srgbClr val="AD84C6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buNone/>
              <a:defRPr sz="900" b="0" i="0" u="none" strike="noStrike" cap="none">
                <a:solidFill>
                  <a:srgbClr val="AD84C6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32" name="Google Shape;32;p14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2" name="Google Shape;82;p16"/>
          <p:cNvGrpSpPr/>
          <p:nvPr/>
        </p:nvGrpSpPr>
        <p:grpSpPr>
          <a:xfrm>
            <a:off x="0" y="-8640"/>
            <a:ext cx="12191760" cy="6866640"/>
            <a:chOff x="0" y="-8640"/>
            <a:chExt cx="12191760" cy="6866640"/>
          </a:xfrm>
        </p:grpSpPr>
        <p:cxnSp>
          <p:nvCxnSpPr>
            <p:cNvPr id="83" name="Google Shape;83;p16"/>
            <p:cNvCxnSpPr/>
            <p:nvPr/>
          </p:nvCxnSpPr>
          <p:spPr>
            <a:xfrm>
              <a:off x="9370800" y="0"/>
              <a:ext cx="1219320" cy="6858000"/>
            </a:xfrm>
            <a:prstGeom prst="straightConnector1">
              <a:avLst/>
            </a:prstGeom>
            <a:noFill/>
            <a:ln w="9525" cap="rnd" cmpd="sng">
              <a:solidFill>
                <a:schemeClr val="accent1">
                  <a:alpha val="69803"/>
                </a:schemeClr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40000" dist="20000" dir="5400000" rotWithShape="0">
                <a:srgbClr val="000000">
                  <a:alpha val="37647"/>
                </a:srgbClr>
              </a:outerShdw>
            </a:effectLst>
          </p:spPr>
        </p:cxnSp>
        <p:cxnSp>
          <p:nvCxnSpPr>
            <p:cNvPr id="84" name="Google Shape;84;p16"/>
            <p:cNvCxnSpPr/>
            <p:nvPr/>
          </p:nvCxnSpPr>
          <p:spPr>
            <a:xfrm flipH="1">
              <a:off x="7425000" y="3681360"/>
              <a:ext cx="4763520" cy="3176640"/>
            </a:xfrm>
            <a:prstGeom prst="straightConnector1">
              <a:avLst/>
            </a:prstGeom>
            <a:noFill/>
            <a:ln w="9525" cap="rnd" cmpd="sng">
              <a:solidFill>
                <a:schemeClr val="accent1">
                  <a:alpha val="69803"/>
                </a:schemeClr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40000" dist="20000" dir="5400000" rotWithShape="0">
                <a:srgbClr val="000000">
                  <a:alpha val="37647"/>
                </a:srgbClr>
              </a:outerShdw>
            </a:effectLst>
          </p:spPr>
        </p:cxnSp>
        <p:sp>
          <p:nvSpPr>
            <p:cNvPr id="85" name="Google Shape;85;p16"/>
            <p:cNvSpPr/>
            <p:nvPr/>
          </p:nvSpPr>
          <p:spPr>
            <a:xfrm>
              <a:off x="9181440" y="-8640"/>
              <a:ext cx="3007080" cy="6866280"/>
            </a:xfrm>
            <a:custGeom>
              <a:avLst/>
              <a:gdLst/>
              <a:ahLst/>
              <a:cxnLst/>
              <a:rect l="l" t="t" r="r" b="b"/>
              <a:pathLst>
                <a:path w="3007349" h="6866467" extrusionOk="0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5686"/>
              </a:schemeClr>
            </a:solidFill>
            <a:ln>
              <a:noFill/>
            </a:ln>
            <a:effectLst>
              <a:outerShdw blurRad="38100" dist="25560" dir="5400000" rotWithShape="0">
                <a:srgbClr val="000000">
                  <a:alpha val="34901"/>
                </a:srgbClr>
              </a:outerShdw>
            </a:effectLst>
          </p:spPr>
        </p:sp>
        <p:sp>
          <p:nvSpPr>
            <p:cNvPr id="86" name="Google Shape;86;p16"/>
            <p:cNvSpPr/>
            <p:nvPr/>
          </p:nvSpPr>
          <p:spPr>
            <a:xfrm>
              <a:off x="9603360" y="-8640"/>
              <a:ext cx="2588040" cy="6866280"/>
            </a:xfrm>
            <a:custGeom>
              <a:avLst/>
              <a:gdLst/>
              <a:ahLst/>
              <a:cxnLst/>
              <a:rect l="l" t="t" r="r" b="b"/>
              <a:pathLst>
                <a:path w="2573311" h="6866467" extrusionOk="0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>
              <a:outerShdw blurRad="38100" dist="25560" dir="5400000" rotWithShape="0">
                <a:srgbClr val="000000">
                  <a:alpha val="34901"/>
                </a:srgbClr>
              </a:outerShdw>
            </a:effectLst>
          </p:spPr>
        </p:sp>
        <p:sp>
          <p:nvSpPr>
            <p:cNvPr id="87" name="Google Shape;87;p16"/>
            <p:cNvSpPr/>
            <p:nvPr/>
          </p:nvSpPr>
          <p:spPr>
            <a:xfrm>
              <a:off x="8932320" y="3048120"/>
              <a:ext cx="3259440" cy="3809520"/>
            </a:xfrm>
            <a:prstGeom prst="triangle">
              <a:avLst>
                <a:gd name="adj" fmla="val 100000"/>
              </a:avLst>
            </a:prstGeom>
            <a:solidFill>
              <a:srgbClr val="864EA9">
                <a:alpha val="65882"/>
              </a:srgbClr>
            </a:solidFill>
            <a:ln>
              <a:noFill/>
            </a:ln>
            <a:effectLst>
              <a:outerShdw blurRad="38100" dist="25560" dir="5400000" rotWithShape="0">
                <a:srgbClr val="000000">
                  <a:alpha val="3490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16"/>
            <p:cNvSpPr/>
            <p:nvPr/>
          </p:nvSpPr>
          <p:spPr>
            <a:xfrm>
              <a:off x="9334440" y="-8640"/>
              <a:ext cx="2854080" cy="6866280"/>
            </a:xfrm>
            <a:custGeom>
              <a:avLst/>
              <a:gdLst/>
              <a:ahLst/>
              <a:cxnLst/>
              <a:rect l="l" t="t" r="r" b="b"/>
              <a:pathLst>
                <a:path w="2858013" h="6866467" extrusionOk="0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864EA9">
                <a:alpha val="49803"/>
              </a:srgbClr>
            </a:solidFill>
            <a:ln>
              <a:noFill/>
            </a:ln>
            <a:effectLst>
              <a:outerShdw blurRad="38100" dist="25560" dir="5400000" rotWithShape="0">
                <a:srgbClr val="000000">
                  <a:alpha val="34901"/>
                </a:srgbClr>
              </a:outerShdw>
            </a:effectLst>
          </p:spPr>
        </p:sp>
        <p:sp>
          <p:nvSpPr>
            <p:cNvPr id="89" name="Google Shape;89;p16"/>
            <p:cNvSpPr/>
            <p:nvPr/>
          </p:nvSpPr>
          <p:spPr>
            <a:xfrm>
              <a:off x="10898640" y="-8640"/>
              <a:ext cx="1289880" cy="6866280"/>
            </a:xfrm>
            <a:custGeom>
              <a:avLst/>
              <a:gdLst/>
              <a:ahLst/>
              <a:cxnLst/>
              <a:rect l="l" t="t" r="r" b="b"/>
              <a:pathLst>
                <a:path w="1290094" h="6858000" extrusionOk="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69803"/>
              </a:schemeClr>
            </a:solidFill>
            <a:ln>
              <a:noFill/>
            </a:ln>
            <a:effectLst>
              <a:outerShdw blurRad="38100" dist="25560" dir="5400000" rotWithShape="0">
                <a:srgbClr val="000000">
                  <a:alpha val="34901"/>
                </a:srgbClr>
              </a:outerShdw>
            </a:effectLst>
          </p:spPr>
        </p:sp>
        <p:sp>
          <p:nvSpPr>
            <p:cNvPr id="90" name="Google Shape;90;p16"/>
            <p:cNvSpPr/>
            <p:nvPr/>
          </p:nvSpPr>
          <p:spPr>
            <a:xfrm>
              <a:off x="10938960" y="-8640"/>
              <a:ext cx="1249560" cy="6866280"/>
            </a:xfrm>
            <a:custGeom>
              <a:avLst/>
              <a:gdLst/>
              <a:ahLst/>
              <a:cxnLst/>
              <a:rect l="l" t="t" r="r" b="b"/>
              <a:pathLst>
                <a:path w="1249825" h="6858000" extrusionOk="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14DAA">
                <a:alpha val="80000"/>
              </a:srgbClr>
            </a:solidFill>
            <a:ln>
              <a:noFill/>
            </a:ln>
            <a:effectLst>
              <a:outerShdw blurRad="38100" dist="25560" dir="5400000" rotWithShape="0">
                <a:srgbClr val="000000">
                  <a:alpha val="34901"/>
                </a:srgbClr>
              </a:outerShdw>
            </a:effectLst>
          </p:spPr>
        </p:sp>
        <p:sp>
          <p:nvSpPr>
            <p:cNvPr id="91" name="Google Shape;91;p16"/>
            <p:cNvSpPr/>
            <p:nvPr/>
          </p:nvSpPr>
          <p:spPr>
            <a:xfrm>
              <a:off x="10371600" y="3589920"/>
              <a:ext cx="1816920" cy="3267720"/>
            </a:xfrm>
            <a:prstGeom prst="triangle">
              <a:avLst>
                <a:gd name="adj" fmla="val 100000"/>
              </a:avLst>
            </a:prstGeom>
            <a:solidFill>
              <a:srgbClr val="864EA9">
                <a:alpha val="65882"/>
              </a:srgbClr>
            </a:solidFill>
            <a:ln>
              <a:noFill/>
            </a:ln>
            <a:effectLst>
              <a:outerShdw blurRad="38100" dist="25560" dir="5400000" rotWithShape="0">
                <a:srgbClr val="000000">
                  <a:alpha val="3490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92;p16"/>
            <p:cNvSpPr/>
            <p:nvPr/>
          </p:nvSpPr>
          <p:spPr>
            <a:xfrm>
              <a:off x="0" y="4013280"/>
              <a:ext cx="448200" cy="284436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69803"/>
              </a:schemeClr>
            </a:solidFill>
            <a:ln>
              <a:noFill/>
            </a:ln>
            <a:effectLst>
              <a:outerShdw blurRad="38100" dist="25560" dir="5400000" rotWithShape="0">
                <a:srgbClr val="000000">
                  <a:alpha val="34901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3" name="Google Shape;93;p16"/>
          <p:cNvSpPr txBox="1">
            <a:spLocks noGrp="1"/>
          </p:cNvSpPr>
          <p:nvPr>
            <p:ph type="title"/>
          </p:nvPr>
        </p:nvSpPr>
        <p:spPr>
          <a:xfrm>
            <a:off x="677160" y="609480"/>
            <a:ext cx="8596440" cy="13204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94" name="Google Shape;94;p16"/>
          <p:cNvSpPr txBox="1">
            <a:spLocks noGrp="1"/>
          </p:cNvSpPr>
          <p:nvPr>
            <p:ph type="dt" idx="10"/>
          </p:nvPr>
        </p:nvSpPr>
        <p:spPr>
          <a:xfrm>
            <a:off x="7205040" y="6041520"/>
            <a:ext cx="911520" cy="364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5" name="Google Shape;95;p16"/>
          <p:cNvSpPr txBox="1">
            <a:spLocks noGrp="1"/>
          </p:cNvSpPr>
          <p:nvPr>
            <p:ph type="ftr" idx="11"/>
          </p:nvPr>
        </p:nvSpPr>
        <p:spPr>
          <a:xfrm>
            <a:off x="677160" y="6041520"/>
            <a:ext cx="6297120" cy="364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6" name="Google Shape;96;p16"/>
          <p:cNvSpPr txBox="1">
            <a:spLocks noGrp="1"/>
          </p:cNvSpPr>
          <p:nvPr>
            <p:ph type="sldNum" idx="12"/>
          </p:nvPr>
        </p:nvSpPr>
        <p:spPr>
          <a:xfrm>
            <a:off x="8590680" y="6041520"/>
            <a:ext cx="682920" cy="364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buNone/>
              <a:defRPr sz="900" b="0" i="0" u="none" strike="noStrike" cap="none">
                <a:solidFill>
                  <a:srgbClr val="AD84C6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buNone/>
              <a:defRPr sz="900" b="0" i="0" u="none" strike="noStrike" cap="none">
                <a:solidFill>
                  <a:srgbClr val="AD84C6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buNone/>
              <a:defRPr sz="900" b="0" i="0" u="none" strike="noStrike" cap="none">
                <a:solidFill>
                  <a:srgbClr val="AD84C6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buNone/>
              <a:defRPr sz="900" b="0" i="0" u="none" strike="noStrike" cap="none">
                <a:solidFill>
                  <a:srgbClr val="AD84C6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buNone/>
              <a:defRPr sz="900" b="0" i="0" u="none" strike="noStrike" cap="none">
                <a:solidFill>
                  <a:srgbClr val="AD84C6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buNone/>
              <a:defRPr sz="900" b="0" i="0" u="none" strike="noStrike" cap="none">
                <a:solidFill>
                  <a:srgbClr val="AD84C6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buNone/>
              <a:defRPr sz="900" b="0" i="0" u="none" strike="noStrike" cap="none">
                <a:solidFill>
                  <a:srgbClr val="AD84C6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buNone/>
              <a:defRPr sz="900" b="0" i="0" u="none" strike="noStrike" cap="none">
                <a:solidFill>
                  <a:srgbClr val="AD84C6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buNone/>
              <a:defRPr sz="900" b="0" i="0" u="none" strike="noStrike" cap="none">
                <a:solidFill>
                  <a:srgbClr val="AD84C6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97" name="Google Shape;97;p16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gi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1"/>
          <p:cNvSpPr txBox="1"/>
          <p:nvPr/>
        </p:nvSpPr>
        <p:spPr>
          <a:xfrm>
            <a:off x="774360" y="1080000"/>
            <a:ext cx="10127160" cy="24123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400">
                <a:solidFill>
                  <a:srgbClr val="524EAB"/>
                </a:solidFill>
                <a:latin typeface="Trebuchet MS"/>
                <a:ea typeface="Trebuchet MS"/>
                <a:cs typeface="Trebuchet MS"/>
                <a:sym typeface="Trebuchet MS"/>
              </a:rPr>
              <a:t>REAL TIME VIDEO CAPTIONING </a:t>
            </a:r>
            <a:endParaRPr sz="5400">
              <a:solidFill>
                <a:srgbClr val="524EAB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400">
                <a:solidFill>
                  <a:srgbClr val="524EAB"/>
                </a:solidFill>
                <a:latin typeface="Trebuchet MS"/>
                <a:ea typeface="Trebuchet MS"/>
                <a:cs typeface="Trebuchet MS"/>
                <a:sym typeface="Trebuchet MS"/>
              </a:rPr>
              <a:t>USING DEEP LEARNING</a:t>
            </a:r>
            <a:endParaRPr sz="5400">
              <a:solidFill>
                <a:srgbClr val="524EAB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151" name="Google Shape;151;p1"/>
          <p:cNvSpPr txBox="1"/>
          <p:nvPr/>
        </p:nvSpPr>
        <p:spPr>
          <a:xfrm>
            <a:off x="1564920" y="3447000"/>
            <a:ext cx="7766640" cy="24123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fontScale="85000" lnSpcReduction="20000"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1001"/>
              </a:spcBef>
              <a:spcAft>
                <a:spcPts val="0"/>
              </a:spcAft>
              <a:buNone/>
            </a:pPr>
            <a:r>
              <a:rPr lang="en-US" sz="2000" b="1" i="0" u="none" strike="noStrike" cap="none">
                <a:solidFill>
                  <a:srgbClr val="524EAB"/>
                </a:solidFill>
                <a:latin typeface="Trebuchet MS"/>
                <a:ea typeface="Trebuchet MS"/>
                <a:cs typeface="Trebuchet MS"/>
                <a:sym typeface="Trebuchet MS"/>
              </a:rPr>
              <a:t>SUBJECT:  COMPUTER VISION(IT813)</a:t>
            </a:r>
            <a:endParaRPr sz="20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r" rtl="0">
              <a:lnSpc>
                <a:spcPct val="100000"/>
              </a:lnSpc>
              <a:spcBef>
                <a:spcPts val="1001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r" rtl="0">
              <a:lnSpc>
                <a:spcPct val="100000"/>
              </a:lnSpc>
              <a:spcBef>
                <a:spcPts val="1001"/>
              </a:spcBef>
              <a:spcAft>
                <a:spcPts val="0"/>
              </a:spcAft>
              <a:buNone/>
            </a:pPr>
            <a:r>
              <a:rPr lang="en-US" sz="1800" b="0" i="0" u="none" strike="noStrike" cap="none">
                <a:solidFill>
                  <a:srgbClr val="524EAB"/>
                </a:solidFill>
                <a:latin typeface="Trebuchet MS"/>
                <a:ea typeface="Trebuchet MS"/>
                <a:cs typeface="Trebuchet MS"/>
                <a:sym typeface="Trebuchet MS"/>
              </a:rPr>
              <a:t>PRESENTED BY:</a:t>
            </a: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r" rtl="0">
              <a:lnSpc>
                <a:spcPct val="100000"/>
              </a:lnSpc>
              <a:spcBef>
                <a:spcPts val="1001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524EAB"/>
                </a:solidFill>
                <a:latin typeface="Trebuchet MS"/>
                <a:ea typeface="Trebuchet MS"/>
                <a:cs typeface="Trebuchet MS"/>
                <a:sym typeface="Trebuchet MS"/>
              </a:rPr>
              <a:t>AMRIT MOHAPATRA</a:t>
            </a:r>
            <a:r>
              <a:rPr lang="en-US" sz="1800" b="0" i="0" u="none" strike="noStrike" cap="none">
                <a:solidFill>
                  <a:srgbClr val="524EAB"/>
                </a:solidFill>
                <a:latin typeface="Trebuchet MS"/>
                <a:ea typeface="Trebuchet MS"/>
                <a:cs typeface="Trebuchet MS"/>
                <a:sym typeface="Trebuchet MS"/>
              </a:rPr>
              <a:t>(222IT0</a:t>
            </a:r>
            <a:r>
              <a:rPr lang="en-US" sz="1800">
                <a:solidFill>
                  <a:srgbClr val="524EAB"/>
                </a:solidFill>
                <a:latin typeface="Trebuchet MS"/>
                <a:ea typeface="Trebuchet MS"/>
                <a:cs typeface="Trebuchet MS"/>
                <a:sym typeface="Trebuchet MS"/>
              </a:rPr>
              <a:t>04</a:t>
            </a:r>
            <a:r>
              <a:rPr lang="en-US" sz="1800" b="0" i="0" u="none" strike="noStrike" cap="none">
                <a:solidFill>
                  <a:srgbClr val="524EAB"/>
                </a:solidFill>
                <a:latin typeface="Trebuchet MS"/>
                <a:ea typeface="Trebuchet MS"/>
                <a:cs typeface="Trebuchet MS"/>
                <a:sym typeface="Trebuchet MS"/>
              </a:rPr>
              <a:t>)</a:t>
            </a: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r" rtl="0">
              <a:lnSpc>
                <a:spcPct val="100000"/>
              </a:lnSpc>
              <a:spcBef>
                <a:spcPts val="1001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524EAB"/>
                </a:solidFill>
                <a:latin typeface="Trebuchet MS"/>
                <a:ea typeface="Trebuchet MS"/>
                <a:cs typeface="Trebuchet MS"/>
                <a:sym typeface="Trebuchet MS"/>
              </a:rPr>
              <a:t>NEERAJ KUMAWAT</a:t>
            </a:r>
            <a:r>
              <a:rPr lang="en-US" sz="1800" b="0" i="0" u="none" strike="noStrike" cap="none">
                <a:solidFill>
                  <a:srgbClr val="524EAB"/>
                </a:solidFill>
                <a:latin typeface="Trebuchet MS"/>
                <a:ea typeface="Trebuchet MS"/>
                <a:cs typeface="Trebuchet MS"/>
                <a:sym typeface="Trebuchet MS"/>
              </a:rPr>
              <a:t>(222IT0</a:t>
            </a:r>
            <a:r>
              <a:rPr lang="en-US" sz="1800">
                <a:solidFill>
                  <a:srgbClr val="524EAB"/>
                </a:solidFill>
                <a:latin typeface="Trebuchet MS"/>
                <a:ea typeface="Trebuchet MS"/>
                <a:cs typeface="Trebuchet MS"/>
                <a:sym typeface="Trebuchet MS"/>
              </a:rPr>
              <a:t>23</a:t>
            </a:r>
            <a:r>
              <a:rPr lang="en-US" sz="1800" b="0" i="0" u="none" strike="noStrike" cap="none">
                <a:solidFill>
                  <a:srgbClr val="524EAB"/>
                </a:solidFill>
                <a:latin typeface="Trebuchet MS"/>
                <a:ea typeface="Trebuchet MS"/>
                <a:cs typeface="Trebuchet MS"/>
                <a:sym typeface="Trebuchet MS"/>
              </a:rPr>
              <a:t>)</a:t>
            </a: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r" rtl="0">
              <a:lnSpc>
                <a:spcPct val="100000"/>
              </a:lnSpc>
              <a:spcBef>
                <a:spcPts val="1001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2"/>
          <p:cNvSpPr txBox="1"/>
          <p:nvPr/>
        </p:nvSpPr>
        <p:spPr>
          <a:xfrm>
            <a:off x="648360" y="484560"/>
            <a:ext cx="8596440" cy="13204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b="1">
                <a:solidFill>
                  <a:srgbClr val="524EAB"/>
                </a:solidFill>
                <a:latin typeface="Trebuchet MS"/>
                <a:ea typeface="Trebuchet MS"/>
                <a:cs typeface="Trebuchet MS"/>
                <a:sym typeface="Trebuchet MS"/>
              </a:rPr>
              <a:t>VIDEO </a:t>
            </a:r>
            <a:r>
              <a:rPr lang="en-US" sz="3600" b="1" i="0" u="none" strike="noStrike" cap="none">
                <a:solidFill>
                  <a:srgbClr val="524EAB"/>
                </a:solidFill>
                <a:latin typeface="Trebuchet MS"/>
                <a:ea typeface="Trebuchet MS"/>
                <a:cs typeface="Trebuchet MS"/>
                <a:sym typeface="Trebuchet MS"/>
              </a:rPr>
              <a:t>CAPTIONING</a:t>
            </a:r>
            <a:endParaRPr sz="3600" b="1" i="0" u="none" strike="noStrike" cap="none">
              <a:solidFill>
                <a:srgbClr val="000000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157" name="Google Shape;157;p2"/>
          <p:cNvSpPr/>
          <p:nvPr/>
        </p:nvSpPr>
        <p:spPr>
          <a:xfrm>
            <a:off x="648360" y="1225800"/>
            <a:ext cx="8321469" cy="50321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285840" marR="0" lvl="0" indent="-28548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</a:pPr>
            <a:r>
              <a:rPr lang="en-US" sz="1800" b="1">
                <a:solidFill>
                  <a:srgbClr val="292929"/>
                </a:solidFill>
                <a:latin typeface="Source Serif Pro"/>
                <a:ea typeface="Source Serif Pro"/>
                <a:cs typeface="Source Serif Pro"/>
                <a:sym typeface="Source Serif Pro"/>
              </a:rPr>
              <a:t>Video </a:t>
            </a:r>
            <a:r>
              <a:rPr lang="en-US" sz="1800" b="1" i="0" u="none" strike="noStrike" cap="none">
                <a:solidFill>
                  <a:srgbClr val="292929"/>
                </a:solidFill>
                <a:latin typeface="Source Serif Pro"/>
                <a:ea typeface="Source Serif Pro"/>
                <a:cs typeface="Source Serif Pro"/>
                <a:sym typeface="Source Serif Pro"/>
              </a:rPr>
              <a:t>Captioning</a:t>
            </a:r>
            <a:r>
              <a:rPr lang="en-US" sz="1800" b="0" i="0" u="none" strike="noStrike" cap="none">
                <a:solidFill>
                  <a:srgbClr val="292929"/>
                </a:solidFill>
                <a:latin typeface="Source Serif Pro"/>
                <a:ea typeface="Source Serif Pro"/>
                <a:cs typeface="Source Serif Pro"/>
                <a:sym typeface="Source Serif Pro"/>
              </a:rPr>
              <a:t> is the process of </a:t>
            </a:r>
            <a:r>
              <a:rPr lang="en-US" sz="1800">
                <a:solidFill>
                  <a:srgbClr val="292929"/>
                </a:solidFill>
                <a:latin typeface="Source Serif Pro"/>
                <a:ea typeface="Source Serif Pro"/>
                <a:cs typeface="Source Serif Pro"/>
                <a:sym typeface="Source Serif Pro"/>
              </a:rPr>
              <a:t>generating captions that describe the events of a video automatically.</a:t>
            </a: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58" name="Google Shape;158;p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40000" y="2182800"/>
            <a:ext cx="7546376" cy="4251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3"/>
          <p:cNvSpPr txBox="1"/>
          <p:nvPr/>
        </p:nvSpPr>
        <p:spPr>
          <a:xfrm>
            <a:off x="677400" y="464777"/>
            <a:ext cx="8596440" cy="13204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b="1">
                <a:solidFill>
                  <a:srgbClr val="373472"/>
                </a:solidFill>
                <a:latin typeface="Trebuchet MS"/>
                <a:ea typeface="Trebuchet MS"/>
                <a:cs typeface="Trebuchet MS"/>
                <a:sym typeface="Trebuchet MS"/>
              </a:rPr>
              <a:t>VGG -16 MODEL</a:t>
            </a:r>
            <a:endParaRPr sz="3600" b="1" i="0" u="none" strike="noStrike" cap="none">
              <a:solidFill>
                <a:srgbClr val="000000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164" name="Google Shape;164;p3"/>
          <p:cNvSpPr/>
          <p:nvPr/>
        </p:nvSpPr>
        <p:spPr>
          <a:xfrm>
            <a:off x="839280" y="1685606"/>
            <a:ext cx="10513440" cy="12860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5" name="Google Shape;165;p3"/>
          <p:cNvSpPr txBox="1"/>
          <p:nvPr/>
        </p:nvSpPr>
        <p:spPr>
          <a:xfrm>
            <a:off x="677400" y="1412227"/>
            <a:ext cx="8791500" cy="420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/>
              <a:t>Since the length of videos is different, the </a:t>
            </a:r>
            <a:endParaRPr sz="1500"/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/>
              <a:t>number of frames extracted is also going to </a:t>
            </a:r>
            <a:endParaRPr sz="1500"/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/>
              <a:t>be different. So for the sake of simplicity, </a:t>
            </a:r>
            <a:endParaRPr sz="1500"/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/>
              <a:t>only 80 frames are taken from each video. </a:t>
            </a:r>
            <a:endParaRPr sz="1500"/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/>
              <a:t>Each of the 80 frames is passed through a </a:t>
            </a:r>
            <a:endParaRPr sz="1500"/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/>
              <a:t>pre-trained VGG16 and 4096 features are </a:t>
            </a:r>
            <a:endParaRPr sz="1500"/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/>
              <a:t>extracted from each frame. These features</a:t>
            </a:r>
            <a:endParaRPr sz="1500"/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/>
              <a:t> are stacked to form an (80, 4096) shaped</a:t>
            </a:r>
            <a:endParaRPr sz="1500"/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/>
              <a:t> array. 80 is the number of frames and 4096 </a:t>
            </a:r>
            <a:endParaRPr sz="1500"/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/>
              <a:t>is the number of extracted features from each</a:t>
            </a:r>
            <a:endParaRPr sz="1500"/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/>
              <a:t> frame.</a:t>
            </a:r>
            <a:endParaRPr sz="150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66" name="Google Shape;166;p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76400" y="1225836"/>
            <a:ext cx="6507125" cy="4406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4"/>
          <p:cNvSpPr txBox="1">
            <a:spLocks noGrp="1"/>
          </p:cNvSpPr>
          <p:nvPr>
            <p:ph type="title"/>
          </p:nvPr>
        </p:nvSpPr>
        <p:spPr>
          <a:xfrm>
            <a:off x="677160" y="609480"/>
            <a:ext cx="8596440" cy="13204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864EA9"/>
              </a:buClr>
              <a:buSzPts val="4400"/>
              <a:buFont typeface="Arial"/>
              <a:buNone/>
            </a:pPr>
            <a:r>
              <a:rPr lang="en-US">
                <a:solidFill>
                  <a:srgbClr val="864EA9"/>
                </a:solidFill>
              </a:rPr>
              <a:t>Encoder Decoder </a:t>
            </a:r>
            <a:endParaRPr/>
          </a:p>
        </p:txBody>
      </p:sp>
      <p:sp>
        <p:nvSpPr>
          <p:cNvPr id="172" name="Google Shape;172;p4"/>
          <p:cNvSpPr txBox="1"/>
          <p:nvPr/>
        </p:nvSpPr>
        <p:spPr>
          <a:xfrm>
            <a:off x="696686" y="2144486"/>
            <a:ext cx="9459600" cy="64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292929"/>
                </a:solidFill>
                <a:latin typeface="Source Serif Pro"/>
                <a:ea typeface="Source Serif Pro"/>
                <a:cs typeface="Source Serif Pro"/>
                <a:sym typeface="Source Serif Pro"/>
              </a:rPr>
              <a:t>We will be using Encoder Decoder model to generate text. Encoder Decoder model is used when we give one form of input and get other form of output. </a:t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3" name="Google Shape;173;p4"/>
          <p:cNvSpPr txBox="1"/>
          <p:nvPr/>
        </p:nvSpPr>
        <p:spPr>
          <a:xfrm>
            <a:off x="6966857" y="6248519"/>
            <a:ext cx="36033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74" name="Google Shape;174;p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99000" y="3203691"/>
            <a:ext cx="5654479" cy="348538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5"/>
          <p:cNvSpPr txBox="1"/>
          <p:nvPr/>
        </p:nvSpPr>
        <p:spPr>
          <a:xfrm>
            <a:off x="677160" y="609480"/>
            <a:ext cx="8596440" cy="13204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>
                <a:solidFill>
                  <a:srgbClr val="864EA9"/>
                </a:solidFill>
                <a:latin typeface="Trebuchet MS"/>
                <a:ea typeface="Trebuchet MS"/>
                <a:cs typeface="Trebuchet MS"/>
                <a:sym typeface="Trebuchet MS"/>
              </a:rPr>
              <a:t>LSTM MODEL</a:t>
            </a:r>
            <a:endParaRPr sz="3600" b="0" strike="noStrike">
              <a:solidFill>
                <a:srgbClr val="864EA9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180" name="Google Shape;180;p5"/>
          <p:cNvSpPr/>
          <p:nvPr/>
        </p:nvSpPr>
        <p:spPr>
          <a:xfrm>
            <a:off x="504000" y="1800000"/>
            <a:ext cx="11632680" cy="36918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45720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latin typeface="Trebuchet MS"/>
                <a:ea typeface="Trebuchet MS"/>
                <a:cs typeface="Trebuchet MS"/>
                <a:sym typeface="Trebuchet MS"/>
              </a:rPr>
              <a:t>Video is a sequence of images</a:t>
            </a:r>
            <a:endParaRPr sz="1800">
              <a:latin typeface="Trebuchet MS"/>
              <a:ea typeface="Trebuchet MS"/>
              <a:cs typeface="Trebuchet MS"/>
              <a:sym typeface="Trebuchet MS"/>
            </a:endParaRPr>
          </a:p>
          <a:p>
            <a:pPr marL="0" marR="0" lvl="0" indent="45720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latin typeface="Trebuchet MS"/>
                <a:ea typeface="Trebuchet MS"/>
                <a:cs typeface="Trebuchet MS"/>
                <a:sym typeface="Trebuchet MS"/>
              </a:rPr>
              <a:t>so we will use sequence model</a:t>
            </a:r>
            <a:endParaRPr sz="1800">
              <a:latin typeface="Trebuchet MS"/>
              <a:ea typeface="Trebuchet MS"/>
              <a:cs typeface="Trebuchet MS"/>
              <a:sym typeface="Trebuchet MS"/>
            </a:endParaRPr>
          </a:p>
          <a:p>
            <a:pPr marL="0" marR="0" lvl="0" indent="45720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latin typeface="Trebuchet MS"/>
                <a:ea typeface="Trebuchet MS"/>
                <a:cs typeface="Trebuchet MS"/>
                <a:sym typeface="Trebuchet MS"/>
              </a:rPr>
              <a:t>like RNN, LSTM etc.</a:t>
            </a:r>
            <a:endParaRPr sz="1800">
              <a:latin typeface="Trebuchet MS"/>
              <a:ea typeface="Trebuchet MS"/>
              <a:cs typeface="Trebuchet MS"/>
              <a:sym typeface="Trebuchet MS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latin typeface="Trebuchet MS"/>
                <a:ea typeface="Trebuchet MS"/>
                <a:cs typeface="Trebuchet MS"/>
                <a:sym typeface="Trebuchet MS"/>
              </a:rPr>
              <a:t>      Encoder feeds features of </a:t>
            </a:r>
            <a:endParaRPr sz="1800">
              <a:latin typeface="Trebuchet MS"/>
              <a:ea typeface="Trebuchet MS"/>
              <a:cs typeface="Trebuchet MS"/>
              <a:sym typeface="Trebuchet MS"/>
            </a:endParaRPr>
          </a:p>
          <a:p>
            <a:pPr marL="0" marR="0" lvl="0" indent="45720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latin typeface="Trebuchet MS"/>
                <a:ea typeface="Trebuchet MS"/>
                <a:cs typeface="Trebuchet MS"/>
                <a:sym typeface="Trebuchet MS"/>
              </a:rPr>
              <a:t>images we will be using LSTM. </a:t>
            </a:r>
            <a:endParaRPr sz="1800">
              <a:latin typeface="Trebuchet MS"/>
              <a:ea typeface="Trebuchet MS"/>
              <a:cs typeface="Trebuchet MS"/>
              <a:sym typeface="Trebuchet MS"/>
            </a:endParaRPr>
          </a:p>
          <a:p>
            <a:pPr marL="0" marR="0" lvl="0" indent="45720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latin typeface="Trebuchet MS"/>
                <a:ea typeface="Trebuchet MS"/>
                <a:cs typeface="Trebuchet MS"/>
                <a:sym typeface="Trebuchet MS"/>
              </a:rPr>
              <a:t>Decoder is also a part which is</a:t>
            </a:r>
            <a:endParaRPr sz="1800">
              <a:latin typeface="Trebuchet MS"/>
              <a:ea typeface="Trebuchet MS"/>
              <a:cs typeface="Trebuchet MS"/>
              <a:sym typeface="Trebuchet MS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latin typeface="Trebuchet MS"/>
                <a:ea typeface="Trebuchet MS"/>
                <a:cs typeface="Trebuchet MS"/>
                <a:sym typeface="Trebuchet MS"/>
              </a:rPr>
              <a:t>       used to generate captions, </a:t>
            </a:r>
            <a:endParaRPr sz="1800">
              <a:latin typeface="Trebuchet MS"/>
              <a:ea typeface="Trebuchet MS"/>
              <a:cs typeface="Trebuchet MS"/>
              <a:sym typeface="Trebuchet MS"/>
            </a:endParaRPr>
          </a:p>
          <a:p>
            <a:pPr marL="0" marR="0" lvl="0" indent="45720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latin typeface="Trebuchet MS"/>
                <a:ea typeface="Trebuchet MS"/>
                <a:cs typeface="Trebuchet MS"/>
                <a:sym typeface="Trebuchet MS"/>
              </a:rPr>
              <a:t>Captions are again sequence of </a:t>
            </a:r>
            <a:endParaRPr sz="1800">
              <a:latin typeface="Trebuchet MS"/>
              <a:ea typeface="Trebuchet MS"/>
              <a:cs typeface="Trebuchet MS"/>
              <a:sym typeface="Trebuchet MS"/>
            </a:endParaRPr>
          </a:p>
          <a:p>
            <a:pPr marL="0" marR="0" lvl="0" indent="45720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latin typeface="Trebuchet MS"/>
                <a:ea typeface="Trebuchet MS"/>
                <a:cs typeface="Trebuchet MS"/>
                <a:sym typeface="Trebuchet MS"/>
              </a:rPr>
              <a:t>words so for captions also</a:t>
            </a:r>
            <a:endParaRPr sz="1800">
              <a:latin typeface="Trebuchet MS"/>
              <a:ea typeface="Trebuchet MS"/>
              <a:cs typeface="Trebuchet MS"/>
              <a:sym typeface="Trebuchet MS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latin typeface="Trebuchet MS"/>
                <a:ea typeface="Trebuchet MS"/>
                <a:cs typeface="Trebuchet MS"/>
                <a:sym typeface="Trebuchet MS"/>
              </a:rPr>
              <a:t>      	we will be using LSTM.</a:t>
            </a:r>
            <a:endParaRPr sz="1800">
              <a:latin typeface="Trebuchet MS"/>
              <a:ea typeface="Trebuchet MS"/>
              <a:cs typeface="Trebuchet MS"/>
              <a:sym typeface="Trebuchet MS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81" name="Google Shape;181;p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77425" y="1288975"/>
            <a:ext cx="7766724" cy="4643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6"/>
          <p:cNvSpPr txBox="1"/>
          <p:nvPr/>
        </p:nvSpPr>
        <p:spPr>
          <a:xfrm>
            <a:off x="677160" y="609480"/>
            <a:ext cx="8596440" cy="13204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b="1">
                <a:solidFill>
                  <a:srgbClr val="864EA9"/>
                </a:solidFill>
                <a:latin typeface="Trebuchet MS"/>
                <a:ea typeface="Trebuchet MS"/>
                <a:cs typeface="Trebuchet MS"/>
                <a:sym typeface="Trebuchet MS"/>
              </a:rPr>
              <a:t>INFERENCE MODEL</a:t>
            </a:r>
            <a:endParaRPr/>
          </a:p>
        </p:txBody>
      </p:sp>
      <p:sp>
        <p:nvSpPr>
          <p:cNvPr id="187" name="Google Shape;187;p6"/>
          <p:cNvSpPr/>
          <p:nvPr/>
        </p:nvSpPr>
        <p:spPr>
          <a:xfrm>
            <a:off x="809575" y="1929952"/>
            <a:ext cx="8331600" cy="110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Training model and inference</a:t>
            </a:r>
            <a:endParaRPr sz="18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 model for encoder decoder </a:t>
            </a:r>
            <a:endParaRPr sz="18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model is different, we need</a:t>
            </a:r>
            <a:endParaRPr sz="18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 to save both of them differently.</a:t>
            </a:r>
            <a:endParaRPr sz="18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Encoder remains same but for </a:t>
            </a:r>
            <a:endParaRPr sz="18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the Decoder part, there are </a:t>
            </a:r>
            <a:endParaRPr sz="18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some changes. Unlike in the training</a:t>
            </a:r>
            <a:endParaRPr sz="18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part we don't have any captions so </a:t>
            </a:r>
            <a:endParaRPr sz="18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the output from previous cell will act</a:t>
            </a:r>
            <a:endParaRPr sz="18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 as input to the next cell.</a:t>
            </a:r>
            <a:endParaRPr sz="18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pic>
        <p:nvPicPr>
          <p:cNvPr id="188" name="Google Shape;188;p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29075" y="1929950"/>
            <a:ext cx="7081450" cy="4114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7"/>
          <p:cNvSpPr txBox="1">
            <a:spLocks noGrp="1"/>
          </p:cNvSpPr>
          <p:nvPr>
            <p:ph type="title"/>
          </p:nvPr>
        </p:nvSpPr>
        <p:spPr>
          <a:xfrm>
            <a:off x="677160" y="609480"/>
            <a:ext cx="8596440" cy="13204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864EA9"/>
              </a:buClr>
              <a:buSzPts val="4400"/>
              <a:buFont typeface="Arial"/>
              <a:buNone/>
            </a:pPr>
            <a:r>
              <a:rPr lang="en-US" b="1">
                <a:solidFill>
                  <a:srgbClr val="864EA9"/>
                </a:solidFill>
              </a:rPr>
              <a:t>METHODOLOGY</a:t>
            </a:r>
            <a:endParaRPr/>
          </a:p>
        </p:txBody>
      </p:sp>
      <p:sp>
        <p:nvSpPr>
          <p:cNvPr id="194" name="Google Shape;194;p7"/>
          <p:cNvSpPr/>
          <p:nvPr/>
        </p:nvSpPr>
        <p:spPr>
          <a:xfrm>
            <a:off x="677160" y="1929960"/>
            <a:ext cx="9065880" cy="40644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285840" marR="0" lvl="0" indent="-28548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</a:pPr>
            <a:r>
              <a:rPr lang="en-US" sz="1800" dirty="0">
                <a:solidFill>
                  <a:srgbClr val="292929"/>
                </a:solidFill>
                <a:latin typeface="Source Serif Pro"/>
                <a:ea typeface="Source Serif Pro"/>
                <a:cs typeface="Source Serif Pro"/>
                <a:sym typeface="Source Serif Pro"/>
              </a:rPr>
              <a:t>Feature Extraction: We are extracting the features of images from </a:t>
            </a:r>
            <a:r>
              <a:rPr lang="en-US" sz="1800" dirty="0" err="1">
                <a:solidFill>
                  <a:srgbClr val="292929"/>
                </a:solidFill>
                <a:latin typeface="Source Serif Pro"/>
                <a:ea typeface="Source Serif Pro"/>
                <a:cs typeface="Source Serif Pro"/>
                <a:sym typeface="Source Serif Pro"/>
              </a:rPr>
              <a:t>video.Every</a:t>
            </a:r>
            <a:r>
              <a:rPr lang="en-US" sz="1800" dirty="0">
                <a:solidFill>
                  <a:srgbClr val="292929"/>
                </a:solidFill>
                <a:latin typeface="Source Serif Pro"/>
                <a:ea typeface="Source Serif Pro"/>
                <a:cs typeface="Source Serif Pro"/>
                <a:sym typeface="Source Serif Pro"/>
              </a:rPr>
              <a:t> video contains 80 frames.</a:t>
            </a:r>
            <a:endParaRPr sz="1800" dirty="0">
              <a:solidFill>
                <a:srgbClr val="292929"/>
              </a:solidFill>
              <a:latin typeface="Source Serif Pro"/>
              <a:ea typeface="Source Serif Pro"/>
              <a:cs typeface="Source Serif Pro"/>
              <a:sym typeface="Source Serif Pro"/>
            </a:endParaRPr>
          </a:p>
          <a:p>
            <a:pPr marL="285840" marR="0" lvl="0" indent="-28548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292929"/>
              </a:buClr>
              <a:buSzPts val="1800"/>
              <a:buFont typeface="Source Serif Pro"/>
              <a:buChar char="•"/>
            </a:pPr>
            <a:r>
              <a:rPr lang="en-US" sz="1800" dirty="0">
                <a:solidFill>
                  <a:srgbClr val="292929"/>
                </a:solidFill>
                <a:latin typeface="Source Serif Pro"/>
                <a:ea typeface="Source Serif Pro"/>
                <a:cs typeface="Source Serif Pro"/>
                <a:sym typeface="Source Serif Pro"/>
              </a:rPr>
              <a:t>After extracting the frames ,we are passing that frames into LSTM model to get the output.</a:t>
            </a:r>
            <a:endParaRPr sz="1800" dirty="0">
              <a:solidFill>
                <a:srgbClr val="292929"/>
              </a:solidFill>
              <a:latin typeface="Source Serif Pro"/>
              <a:ea typeface="Source Serif Pro"/>
              <a:cs typeface="Source Serif Pro"/>
              <a:sym typeface="Source Serif Pro"/>
            </a:endParaRPr>
          </a:p>
          <a:p>
            <a:pPr marL="285840" marR="0" lvl="0" indent="-28548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292929"/>
              </a:buClr>
              <a:buSzPts val="1800"/>
              <a:buFont typeface="Source Serif Pro"/>
              <a:buChar char="•"/>
            </a:pPr>
            <a:r>
              <a:rPr lang="en-US" sz="1800">
                <a:solidFill>
                  <a:srgbClr val="292929"/>
                </a:solidFill>
                <a:latin typeface="Source Serif Pro"/>
                <a:ea typeface="Source Serif Pro"/>
                <a:cs typeface="Source Serif Pro"/>
                <a:sym typeface="Source Serif Pro"/>
              </a:rPr>
              <a:t>Dataset: This </a:t>
            </a:r>
            <a:r>
              <a:rPr lang="en-US" sz="1800" dirty="0">
                <a:solidFill>
                  <a:srgbClr val="292929"/>
                </a:solidFill>
                <a:latin typeface="Source Serif Pro"/>
                <a:ea typeface="Source Serif Pro"/>
                <a:cs typeface="Source Serif Pro"/>
                <a:sym typeface="Source Serif Pro"/>
              </a:rPr>
              <a:t>project is build on the MSVD dataset. It contains 1450 training videos and 100 testing videos.</a:t>
            </a:r>
            <a:endParaRPr sz="1800" dirty="0">
              <a:solidFill>
                <a:srgbClr val="292929"/>
              </a:solidFill>
              <a:latin typeface="Source Serif Pro"/>
              <a:ea typeface="Source Serif Pro"/>
              <a:cs typeface="Source Serif Pro"/>
              <a:sym typeface="Source Serif Pro"/>
            </a:endParaRPr>
          </a:p>
          <a:p>
            <a:pPr marL="457200" marR="0" lvl="0" indent="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rgbClr val="292929"/>
              </a:solidFill>
              <a:latin typeface="Source Serif Pro"/>
              <a:ea typeface="Source Serif Pro"/>
              <a:cs typeface="Source Serif Pro"/>
              <a:sym typeface="Source Serif Pro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11"/>
          <p:cNvSpPr txBox="1">
            <a:spLocks noGrp="1"/>
          </p:cNvSpPr>
          <p:nvPr>
            <p:ph type="title"/>
          </p:nvPr>
        </p:nvSpPr>
        <p:spPr>
          <a:xfrm>
            <a:off x="677160" y="609480"/>
            <a:ext cx="8596440" cy="13204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93470"/>
              </a:buClr>
              <a:buSzPts val="4400"/>
              <a:buFont typeface="Arial"/>
              <a:buNone/>
            </a:pPr>
            <a:r>
              <a:rPr lang="en-US">
                <a:solidFill>
                  <a:srgbClr val="593470"/>
                </a:solidFill>
              </a:rPr>
              <a:t>TRAINING OF MODEL</a:t>
            </a:r>
            <a:endParaRPr/>
          </a:p>
        </p:txBody>
      </p:sp>
      <p:pic>
        <p:nvPicPr>
          <p:cNvPr id="200" name="Google Shape;200;p11"/>
          <p:cNvPicPr preferRelativeResize="0"/>
          <p:nvPr/>
        </p:nvPicPr>
        <p:blipFill rotWithShape="1">
          <a:blip r:embed="rId3">
            <a:alphaModFix/>
          </a:blip>
          <a:srcRect l="27119" t="34286" r="44782"/>
          <a:stretch/>
        </p:blipFill>
        <p:spPr>
          <a:xfrm>
            <a:off x="1203899" y="1818034"/>
            <a:ext cx="4032130" cy="4506686"/>
          </a:xfrm>
          <a:prstGeom prst="rect">
            <a:avLst/>
          </a:prstGeom>
          <a:noFill/>
          <a:ln>
            <a:noFill/>
          </a:ln>
        </p:spPr>
      </p:pic>
      <p:pic>
        <p:nvPicPr>
          <p:cNvPr id="201" name="Google Shape;201;p1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805950" y="1621400"/>
            <a:ext cx="4294275" cy="2862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2" name="Google Shape;202;p1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882500" y="4334600"/>
            <a:ext cx="4217725" cy="2331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13"/>
          <p:cNvSpPr txBox="1"/>
          <p:nvPr/>
        </p:nvSpPr>
        <p:spPr>
          <a:xfrm>
            <a:off x="838080" y="2935080"/>
            <a:ext cx="10515240" cy="1325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b="0" strike="noStrike">
                <a:solidFill>
                  <a:srgbClr val="524EAB"/>
                </a:solidFill>
                <a:latin typeface="Trebuchet MS"/>
                <a:ea typeface="Trebuchet MS"/>
                <a:cs typeface="Trebuchet MS"/>
                <a:sym typeface="Trebuchet MS"/>
              </a:rPr>
              <a:t>THANK YOU</a:t>
            </a:r>
            <a:endParaRPr sz="3600" b="0" strike="noStrike">
              <a:solidFill>
                <a:srgbClr val="000000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373545"/>
      </a:dk2>
      <a:lt2>
        <a:srgbClr val="DCD8DC"/>
      </a:lt2>
      <a:accent1>
        <a:srgbClr val="AD84C6"/>
      </a:accent1>
      <a:accent2>
        <a:srgbClr val="8784C7"/>
      </a:accent2>
      <a:accent3>
        <a:srgbClr val="5D739A"/>
      </a:accent3>
      <a:accent4>
        <a:srgbClr val="6997AF"/>
      </a:accent4>
      <a:accent5>
        <a:srgbClr val="84ACB6"/>
      </a:accent5>
      <a:accent6>
        <a:srgbClr val="6F8183"/>
      </a:accent6>
      <a:hlink>
        <a:srgbClr val="69A020"/>
      </a:hlink>
      <a:folHlink>
        <a:srgbClr val="8C8C8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373545"/>
      </a:dk2>
      <a:lt2>
        <a:srgbClr val="DCD8DC"/>
      </a:lt2>
      <a:accent1>
        <a:srgbClr val="AD84C6"/>
      </a:accent1>
      <a:accent2>
        <a:srgbClr val="8784C7"/>
      </a:accent2>
      <a:accent3>
        <a:srgbClr val="5D739A"/>
      </a:accent3>
      <a:accent4>
        <a:srgbClr val="6997AF"/>
      </a:accent4>
      <a:accent5>
        <a:srgbClr val="84ACB6"/>
      </a:accent5>
      <a:accent6>
        <a:srgbClr val="6F8183"/>
      </a:accent6>
      <a:hlink>
        <a:srgbClr val="69A020"/>
      </a:hlink>
      <a:folHlink>
        <a:srgbClr val="8C8C8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366</Words>
  <Application>Microsoft Office PowerPoint</Application>
  <PresentationFormat>Widescreen</PresentationFormat>
  <Paragraphs>55</Paragraphs>
  <Slides>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9</vt:i4>
      </vt:variant>
    </vt:vector>
  </HeadingPairs>
  <TitlesOfParts>
    <vt:vector size="15" baseType="lpstr">
      <vt:lpstr>Trebuchet MS</vt:lpstr>
      <vt:lpstr>Arial</vt:lpstr>
      <vt:lpstr>Source Serif Pro</vt:lpstr>
      <vt:lpstr>Times New Roman</vt:lpstr>
      <vt:lpstr>Office Theme</vt:lpstr>
      <vt:lpstr>Office Theme</vt:lpstr>
      <vt:lpstr>PowerPoint Presentation</vt:lpstr>
      <vt:lpstr>PowerPoint Presentation</vt:lpstr>
      <vt:lpstr>PowerPoint Presentation</vt:lpstr>
      <vt:lpstr>Encoder Decoder </vt:lpstr>
      <vt:lpstr>PowerPoint Presentation</vt:lpstr>
      <vt:lpstr>PowerPoint Presentation</vt:lpstr>
      <vt:lpstr>METHODOLOGY</vt:lpstr>
      <vt:lpstr>TRAINING OF MODEL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Sanjana</dc:creator>
  <cp:lastModifiedBy>Amrit Mohapatra</cp:lastModifiedBy>
  <cp:revision>1</cp:revision>
  <dcterms:created xsi:type="dcterms:W3CDTF">2022-09-02T16:42:12Z</dcterms:created>
  <dcterms:modified xsi:type="dcterms:W3CDTF">2023-08-25T11:55:15Z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16.0000</vt:lpwstr>
  </property>
  <property fmtid="{D5CDD505-2E9C-101B-9397-08002B2CF9AE}" pid="3" name="HiddenSlides">
    <vt:i4>0</vt:i4>
  </property>
  <property fmtid="{D5CDD505-2E9C-101B-9397-08002B2CF9AE}" pid="4" name="HyperlinksChanged">
    <vt:bool>false</vt:bool>
  </property>
  <property fmtid="{D5CDD505-2E9C-101B-9397-08002B2CF9AE}" pid="5" name="LinksUpToDate">
    <vt:bool>false</vt:bool>
  </property>
  <property fmtid="{D5CDD505-2E9C-101B-9397-08002B2CF9AE}" pid="6" name="MMClips">
    <vt:i4>0</vt:i4>
  </property>
  <property fmtid="{D5CDD505-2E9C-101B-9397-08002B2CF9AE}" pid="7" name="Notes">
    <vt:i4>0</vt:i4>
  </property>
  <property fmtid="{D5CDD505-2E9C-101B-9397-08002B2CF9AE}" pid="8" name="PresentationFormat">
    <vt:lpwstr>Widescreen</vt:lpwstr>
  </property>
  <property fmtid="{D5CDD505-2E9C-101B-9397-08002B2CF9AE}" pid="9" name="ScaleCrop">
    <vt:bool>false</vt:bool>
  </property>
  <property fmtid="{D5CDD505-2E9C-101B-9397-08002B2CF9AE}" pid="10" name="ShareDoc">
    <vt:bool>false</vt:bool>
  </property>
  <property fmtid="{D5CDD505-2E9C-101B-9397-08002B2CF9AE}" pid="11" name="Slides">
    <vt:i4>15</vt:i4>
  </property>
</Properties>
</file>